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What Is A Father?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1Kings 2:1-4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A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6:7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13:22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Authority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3:4,12</a:t>
            </a:r>
          </a:p>
        </p:txBody>
      </p:sp>
    </p:spTree>
    <p:extLst>
      <p:ext uri="{BB962C8B-B14F-4D97-AF65-F5344CB8AC3E}">
        <p14:creationId xmlns:p14="http://schemas.microsoft.com/office/powerpoint/2010/main" val="63062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A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uthority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Teacher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18:19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22:6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6:4</a:t>
            </a:r>
          </a:p>
        </p:txBody>
      </p:sp>
    </p:spTree>
    <p:extLst>
      <p:ext uri="{BB962C8B-B14F-4D97-AF65-F5344CB8AC3E}">
        <p14:creationId xmlns:p14="http://schemas.microsoft.com/office/powerpoint/2010/main" val="266165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A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uthority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eacher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Human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1:8-10</a:t>
            </a:r>
          </a:p>
        </p:txBody>
      </p:sp>
    </p:spTree>
    <p:extLst>
      <p:ext uri="{BB962C8B-B14F-4D97-AF65-F5344CB8AC3E}">
        <p14:creationId xmlns:p14="http://schemas.microsoft.com/office/powerpoint/2010/main" val="254063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A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uthority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eacher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uman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Example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4:29</a:t>
            </a:r>
          </a:p>
        </p:txBody>
      </p:sp>
    </p:spTree>
    <p:extLst>
      <p:ext uri="{BB962C8B-B14F-4D97-AF65-F5344CB8AC3E}">
        <p14:creationId xmlns:p14="http://schemas.microsoft.com/office/powerpoint/2010/main" val="203742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A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uthority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eacher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uman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xample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Responsible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12:14-15</a:t>
            </a:r>
          </a:p>
        </p:txBody>
      </p:sp>
    </p:spTree>
    <p:extLst>
      <p:ext uri="{BB962C8B-B14F-4D97-AF65-F5344CB8AC3E}">
        <p14:creationId xmlns:p14="http://schemas.microsoft.com/office/powerpoint/2010/main" val="356520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83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What Is A Father?</vt:lpstr>
      <vt:lpstr>A Father</vt:lpstr>
      <vt:lpstr>A Father</vt:lpstr>
      <vt:lpstr>A Father</vt:lpstr>
      <vt:lpstr>A Father</vt:lpstr>
      <vt:lpstr>A Father</vt:lpstr>
      <vt:lpstr>A Father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Father?</dc:title>
  <dc:creator>Dan Henderson</dc:creator>
  <cp:lastModifiedBy>Dan Henderson</cp:lastModifiedBy>
  <cp:revision>1</cp:revision>
  <dcterms:created xsi:type="dcterms:W3CDTF">2020-06-21T00:18:48Z</dcterms:created>
  <dcterms:modified xsi:type="dcterms:W3CDTF">2020-06-21T00:27:47Z</dcterms:modified>
</cp:coreProperties>
</file>