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Christian Growth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2:1-2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Growth Is Desired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Concern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5:12-13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Growth Is Desired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Time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3:3,5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6:3-4</a:t>
            </a:r>
          </a:p>
        </p:txBody>
      </p:sp>
    </p:spTree>
    <p:extLst>
      <p:ext uri="{BB962C8B-B14F-4D97-AF65-F5344CB8AC3E}">
        <p14:creationId xmlns:p14="http://schemas.microsoft.com/office/powerpoint/2010/main" val="383896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Growth Is Desired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Time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Essential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900" dirty="0"/>
              <a:t>	</a:t>
            </a:r>
            <a:r>
              <a:rPr lang="en-US" sz="3600" dirty="0"/>
              <a:t>Food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6:53-56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5:12-14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1:3</a:t>
            </a:r>
          </a:p>
        </p:txBody>
      </p:sp>
    </p:spTree>
    <p:extLst>
      <p:ext uri="{BB962C8B-B14F-4D97-AF65-F5344CB8AC3E}">
        <p14:creationId xmlns:p14="http://schemas.microsoft.com/office/powerpoint/2010/main" val="266110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Growth Is Desired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Time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Essential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900" dirty="0"/>
              <a:t>	</a:t>
            </a:r>
            <a:r>
              <a:rPr lang="en-US" sz="3600" dirty="0"/>
              <a:t>Food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	Care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12:25-26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3:13</a:t>
            </a:r>
          </a:p>
        </p:txBody>
      </p:sp>
    </p:spTree>
    <p:extLst>
      <p:ext uri="{BB962C8B-B14F-4D97-AF65-F5344CB8AC3E}">
        <p14:creationId xmlns:p14="http://schemas.microsoft.com/office/powerpoint/2010/main" val="230463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Growth Is Desired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Time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Essential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900" dirty="0"/>
              <a:t>	</a:t>
            </a:r>
            <a:r>
              <a:rPr lang="en-US" sz="3600" dirty="0"/>
              <a:t>Food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	Care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/>
              <a:t>	Exercise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9:24-27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5:14</a:t>
            </a:r>
          </a:p>
        </p:txBody>
      </p:sp>
    </p:spTree>
    <p:extLst>
      <p:ext uri="{BB962C8B-B14F-4D97-AF65-F5344CB8AC3E}">
        <p14:creationId xmlns:p14="http://schemas.microsoft.com/office/powerpoint/2010/main" val="312887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Growth Is Desired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Concern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Time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Essential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Result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</a:t>
            </a:r>
          </a:p>
        </p:txBody>
      </p:sp>
    </p:spTree>
    <p:extLst>
      <p:ext uri="{BB962C8B-B14F-4D97-AF65-F5344CB8AC3E}">
        <p14:creationId xmlns:p14="http://schemas.microsoft.com/office/powerpoint/2010/main" val="1073532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102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Christian Growth</vt:lpstr>
      <vt:lpstr>Growth Is Desired</vt:lpstr>
      <vt:lpstr>Growth Is Desired</vt:lpstr>
      <vt:lpstr>Growth Is Desired</vt:lpstr>
      <vt:lpstr>Growth Is Desired</vt:lpstr>
      <vt:lpstr>Growth Is Desired</vt:lpstr>
      <vt:lpstr>Growth Is Desired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Growth</dc:title>
  <dc:creator>Dan Henderson</dc:creator>
  <cp:lastModifiedBy>Dan Henderson</cp:lastModifiedBy>
  <cp:revision>1</cp:revision>
  <dcterms:created xsi:type="dcterms:W3CDTF">2021-01-17T01:47:55Z</dcterms:created>
  <dcterms:modified xsi:type="dcterms:W3CDTF">2021-01-17T01:56:08Z</dcterms:modified>
</cp:coreProperties>
</file>