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965" y="1122363"/>
            <a:ext cx="11625943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Church Growth, Too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4:1-4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Church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58674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Unity In Practice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6890" y="1825625"/>
            <a:ext cx="46569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1:10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Church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58674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Unity In Practice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Faithfulness In Worship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6890" y="1825625"/>
            <a:ext cx="46569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10:24-25</a:t>
            </a:r>
          </a:p>
        </p:txBody>
      </p:sp>
    </p:spTree>
    <p:extLst>
      <p:ext uri="{BB962C8B-B14F-4D97-AF65-F5344CB8AC3E}">
        <p14:creationId xmlns:p14="http://schemas.microsoft.com/office/powerpoint/2010/main" val="211912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Church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6122126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Unity In Practice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Faithfulness In Worship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Charity In Misunderstanding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6890" y="1825625"/>
            <a:ext cx="46569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2:24-26</a:t>
            </a:r>
          </a:p>
        </p:txBody>
      </p:sp>
    </p:spTree>
    <p:extLst>
      <p:ext uri="{BB962C8B-B14F-4D97-AF65-F5344CB8AC3E}">
        <p14:creationId xmlns:p14="http://schemas.microsoft.com/office/powerpoint/2010/main" val="285239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Church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6122126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Unity In Practice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Faithfulness In Worship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Charity In Misunderstanding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Generosity In Giving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6890" y="1825625"/>
            <a:ext cx="46569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11:8</a:t>
            </a:r>
          </a:p>
        </p:txBody>
      </p:sp>
    </p:spTree>
    <p:extLst>
      <p:ext uri="{BB962C8B-B14F-4D97-AF65-F5344CB8AC3E}">
        <p14:creationId xmlns:p14="http://schemas.microsoft.com/office/powerpoint/2010/main" val="148860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Church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25625"/>
            <a:ext cx="6122126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Unity In Practice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Faithfulness In Worship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Charity In Misunderstanding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Generosity In Giving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Satisfaction With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6890" y="1825625"/>
            <a:ext cx="46569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10:23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55:8-9</a:t>
            </a:r>
          </a:p>
        </p:txBody>
      </p:sp>
    </p:spTree>
    <p:extLst>
      <p:ext uri="{BB962C8B-B14F-4D97-AF65-F5344CB8AC3E}">
        <p14:creationId xmlns:p14="http://schemas.microsoft.com/office/powerpoint/2010/main" val="929780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99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Church Growth, Too</vt:lpstr>
      <vt:lpstr>Church Growth</vt:lpstr>
      <vt:lpstr>Church Growth</vt:lpstr>
      <vt:lpstr>Church Growth</vt:lpstr>
      <vt:lpstr>Church Growth</vt:lpstr>
      <vt:lpstr>Church Growth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Growth, Too</dc:title>
  <dc:creator>Dan Henderson</dc:creator>
  <cp:lastModifiedBy>Dan Henderson</cp:lastModifiedBy>
  <cp:revision>2</cp:revision>
  <dcterms:created xsi:type="dcterms:W3CDTF">2021-01-31T01:14:31Z</dcterms:created>
  <dcterms:modified xsi:type="dcterms:W3CDTF">2021-01-31T01:24:21Z</dcterms:modified>
</cp:coreProperties>
</file>