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8674"/>
            <a:ext cx="9144000" cy="3231289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Growth Of 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2:37-47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 Grew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Mustard Seed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13:31-32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6:7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1:23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 Grew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Conviction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7:51</a:t>
            </a:r>
          </a:p>
        </p:txBody>
      </p:sp>
    </p:spTree>
    <p:extLst>
      <p:ext uri="{BB962C8B-B14F-4D97-AF65-F5344CB8AC3E}">
        <p14:creationId xmlns:p14="http://schemas.microsoft.com/office/powerpoint/2010/main" val="311323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 Grew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Conviction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Diligence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13:46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26:28-29</a:t>
            </a:r>
          </a:p>
        </p:txBody>
      </p:sp>
    </p:spTree>
    <p:extLst>
      <p:ext uri="{BB962C8B-B14F-4D97-AF65-F5344CB8AC3E}">
        <p14:creationId xmlns:p14="http://schemas.microsoft.com/office/powerpoint/2010/main" val="90236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 Grew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Conviction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Diligence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Courage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4,5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8:4</a:t>
            </a:r>
          </a:p>
        </p:txBody>
      </p:sp>
    </p:spTree>
    <p:extLst>
      <p:ext uri="{BB962C8B-B14F-4D97-AF65-F5344CB8AC3E}">
        <p14:creationId xmlns:p14="http://schemas.microsoft.com/office/powerpoint/2010/main" val="334389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 Grew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Conviction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Diligence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Courage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Purity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2:15-17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6:3-6</a:t>
            </a:r>
          </a:p>
        </p:txBody>
      </p:sp>
    </p:spTree>
    <p:extLst>
      <p:ext uri="{BB962C8B-B14F-4D97-AF65-F5344CB8AC3E}">
        <p14:creationId xmlns:p14="http://schemas.microsoft.com/office/powerpoint/2010/main" val="378982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Church Grew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Conviction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Diligence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Courage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Purity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Concern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2:25-30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15:1-2</a:t>
            </a:r>
          </a:p>
        </p:txBody>
      </p:sp>
    </p:spTree>
    <p:extLst>
      <p:ext uri="{BB962C8B-B14F-4D97-AF65-F5344CB8AC3E}">
        <p14:creationId xmlns:p14="http://schemas.microsoft.com/office/powerpoint/2010/main" val="2805065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97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Growth Of The Church</vt:lpstr>
      <vt:lpstr>The Church Grew</vt:lpstr>
      <vt:lpstr>The Church Grew</vt:lpstr>
      <vt:lpstr>The Church Grew</vt:lpstr>
      <vt:lpstr>The Church Grew</vt:lpstr>
      <vt:lpstr>The Church Grew</vt:lpstr>
      <vt:lpstr>The Church Grew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Of The Church</dc:title>
  <dc:creator>Dan Henderson</dc:creator>
  <cp:lastModifiedBy>Dan Henderson</cp:lastModifiedBy>
  <cp:revision>1</cp:revision>
  <dcterms:created xsi:type="dcterms:W3CDTF">2021-01-24T01:43:17Z</dcterms:created>
  <dcterms:modified xsi:type="dcterms:W3CDTF">2021-01-24T01:50:56Z</dcterms:modified>
</cp:coreProperties>
</file>