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5" r:id="rId5"/>
    <p:sldId id="264" r:id="rId6"/>
    <p:sldId id="263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He Knows!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Psalm 139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Knows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 is Everywhere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 sees Everything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23:24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Job 34:21-22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139:7-12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6:15-17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Knows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Hearts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16:15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Psalms 139:2,4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3:20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4:12</a:t>
            </a:r>
          </a:p>
        </p:txBody>
      </p:sp>
    </p:spTree>
    <p:extLst>
      <p:ext uri="{BB962C8B-B14F-4D97-AF65-F5344CB8AC3E}">
        <p14:creationId xmlns:p14="http://schemas.microsoft.com/office/powerpoint/2010/main" val="255921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Knows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Hearts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Character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21:17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20:12</a:t>
            </a:r>
          </a:p>
        </p:txBody>
      </p:sp>
    </p:spTree>
    <p:extLst>
      <p:ext uri="{BB962C8B-B14F-4D97-AF65-F5344CB8AC3E}">
        <p14:creationId xmlns:p14="http://schemas.microsoft.com/office/powerpoint/2010/main" val="348544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Knows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Hearts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4:10-11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12:42-44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2:2,19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3:1,8</a:t>
            </a:r>
          </a:p>
        </p:txBody>
      </p:sp>
    </p:spTree>
    <p:extLst>
      <p:ext uri="{BB962C8B-B14F-4D97-AF65-F5344CB8AC3E}">
        <p14:creationId xmlns:p14="http://schemas.microsoft.com/office/powerpoint/2010/main" val="64771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Knows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Hearts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Ability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State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6:12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16:17</a:t>
            </a:r>
          </a:p>
        </p:txBody>
      </p:sp>
    </p:spTree>
    <p:extLst>
      <p:ext uri="{BB962C8B-B14F-4D97-AF65-F5344CB8AC3E}">
        <p14:creationId xmlns:p14="http://schemas.microsoft.com/office/powerpoint/2010/main" val="3632466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God Knows 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067697" cy="4418421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6600" dirty="0"/>
              <a:t>Am I Pleasing In His Sight?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4:19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6:13-14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3:22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8:21</a:t>
            </a:r>
          </a:p>
        </p:txBody>
      </p:sp>
    </p:spTree>
    <p:extLst>
      <p:ext uri="{BB962C8B-B14F-4D97-AF65-F5344CB8AC3E}">
        <p14:creationId xmlns:p14="http://schemas.microsoft.com/office/powerpoint/2010/main" val="122067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112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He Knows!</vt:lpstr>
      <vt:lpstr>God Knows All!</vt:lpstr>
      <vt:lpstr>God Knows …</vt:lpstr>
      <vt:lpstr>God Knows …</vt:lpstr>
      <vt:lpstr>God Knows …</vt:lpstr>
      <vt:lpstr>God Knows …</vt:lpstr>
      <vt:lpstr>God Knows Me!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Knows!</dc:title>
  <dc:creator>Dan Henderson</dc:creator>
  <cp:lastModifiedBy>Dan Henderson</cp:lastModifiedBy>
  <cp:revision>2</cp:revision>
  <dcterms:created xsi:type="dcterms:W3CDTF">2021-01-03T01:59:10Z</dcterms:created>
  <dcterms:modified xsi:type="dcterms:W3CDTF">2021-01-03T02:11:06Z</dcterms:modified>
</cp:coreProperties>
</file>