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2" r:id="rId7"/>
    <p:sldId id="261"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6" autoAdjust="0"/>
    <p:restoredTop sz="94660"/>
  </p:normalViewPr>
  <p:slideViewPr>
    <p:cSldViewPr snapToGrid="0">
      <p:cViewPr varScale="1">
        <p:scale>
          <a:sx n="40" d="100"/>
          <a:sy n="40" d="100"/>
        </p:scale>
        <p:origin x="84" y="7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ED9E88-284B-47A2-A863-9087F70A81FB}" type="datetimeFigureOut">
              <a:rPr lang="en-US" smtClean="0"/>
              <a:t>1/10/2021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A25EB1-FB6E-43CE-BB02-23871C029E50}" type="slidenum">
              <a:rPr lang="en-US" smtClean="0"/>
              <a:t>‹#›</a:t>
            </a:fld>
            <a:endParaRPr lang="en-US"/>
          </a:p>
        </p:txBody>
      </p:sp>
    </p:spTree>
    <p:extLst>
      <p:ext uri="{BB962C8B-B14F-4D97-AF65-F5344CB8AC3E}">
        <p14:creationId xmlns:p14="http://schemas.microsoft.com/office/powerpoint/2010/main" val="34484990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mn-lt"/>
                <a:ea typeface="+mn-ea"/>
                <a:cs typeface="+mn-cs"/>
              </a:rPr>
              <a:t>God Has Given The Order Of Authority  (See Overhead/Chart)</a:t>
            </a:r>
          </a:p>
          <a:p>
            <a:r>
              <a:rPr lang="en-US" sz="1200" kern="1200" dirty="0">
                <a:solidFill>
                  <a:schemeClr val="tx1"/>
                </a:solidFill>
                <a:latin typeface="+mn-lt"/>
                <a:ea typeface="+mn-ea"/>
                <a:cs typeface="+mn-cs"/>
              </a:rPr>
              <a:t>God - Christ - Church</a:t>
            </a:r>
          </a:p>
          <a:p>
            <a:r>
              <a:rPr lang="en-US" sz="1200" kern="1200" dirty="0">
                <a:solidFill>
                  <a:schemeClr val="tx1"/>
                </a:solidFill>
                <a:latin typeface="+mn-lt"/>
                <a:ea typeface="+mn-ea"/>
                <a:cs typeface="+mn-cs"/>
              </a:rPr>
              <a:t>Christ subject to God</a:t>
            </a:r>
          </a:p>
          <a:p>
            <a:r>
              <a:rPr lang="en-US" sz="1200" b="1" i="1" kern="1200" dirty="0">
                <a:solidFill>
                  <a:schemeClr val="tx1"/>
                </a:solidFill>
                <a:latin typeface="+mn-lt"/>
                <a:ea typeface="+mn-ea"/>
                <a:cs typeface="+mn-cs"/>
              </a:rPr>
              <a:t>1Corinthians 15:28</a:t>
            </a:r>
            <a:r>
              <a:rPr lang="en-US" sz="1200" i="1" kern="1200" dirty="0">
                <a:solidFill>
                  <a:schemeClr val="tx1"/>
                </a:solidFill>
                <a:latin typeface="+mn-lt"/>
                <a:ea typeface="+mn-ea"/>
                <a:cs typeface="+mn-cs"/>
              </a:rPr>
              <a:t>  When all things are subjected to him, then the Son himself will also be subjected to him who put all things in subjection under him, that God may be all in all.</a:t>
            </a:r>
          </a:p>
          <a:p>
            <a:r>
              <a:rPr lang="en-US" sz="1200" kern="1200" dirty="0">
                <a:solidFill>
                  <a:schemeClr val="tx1"/>
                </a:solidFill>
                <a:latin typeface="+mn-lt"/>
                <a:ea typeface="+mn-ea"/>
                <a:cs typeface="+mn-cs"/>
              </a:rPr>
              <a:t>Church subject to Christ</a:t>
            </a:r>
          </a:p>
          <a:p>
            <a:r>
              <a:rPr lang="en-US" sz="1200" b="1" i="1" kern="1200" dirty="0">
                <a:solidFill>
                  <a:schemeClr val="tx1"/>
                </a:solidFill>
                <a:latin typeface="+mn-lt"/>
                <a:ea typeface="+mn-ea"/>
                <a:cs typeface="+mn-cs"/>
              </a:rPr>
              <a:t>Ephesians 5:24</a:t>
            </a:r>
            <a:r>
              <a:rPr lang="en-US" sz="1200" i="1" kern="1200" dirty="0">
                <a:solidFill>
                  <a:schemeClr val="tx1"/>
                </a:solidFill>
                <a:latin typeface="+mn-lt"/>
                <a:ea typeface="+mn-ea"/>
                <a:cs typeface="+mn-cs"/>
              </a:rPr>
              <a:t>  Now as the church submits to Christ, so also wives should submit in everything to their husbands.</a:t>
            </a:r>
          </a:p>
          <a:p>
            <a:endParaRPr lang="en-US" dirty="0"/>
          </a:p>
        </p:txBody>
      </p:sp>
      <p:sp>
        <p:nvSpPr>
          <p:cNvPr id="4" name="Slide Number Placeholder 3"/>
          <p:cNvSpPr>
            <a:spLocks noGrp="1"/>
          </p:cNvSpPr>
          <p:nvPr>
            <p:ph type="sldNum" sz="quarter" idx="10"/>
          </p:nvPr>
        </p:nvSpPr>
        <p:spPr/>
        <p:txBody>
          <a:bodyPr/>
          <a:lstStyle/>
          <a:p>
            <a:fld id="{E77739D3-E85B-4260-B211-B42A0FED4B91}"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Elders - Men, Deacons - Women</a:t>
            </a:r>
          </a:p>
          <a:p>
            <a:r>
              <a:rPr lang="en-US" sz="1200" kern="1200" dirty="0">
                <a:solidFill>
                  <a:schemeClr val="tx1"/>
                </a:solidFill>
                <a:latin typeface="+mn-lt"/>
                <a:ea typeface="+mn-ea"/>
                <a:cs typeface="+mn-cs"/>
              </a:rPr>
              <a:t>Men, Women subject to Elders</a:t>
            </a:r>
          </a:p>
          <a:p>
            <a:r>
              <a:rPr lang="en-US" sz="1200" b="1" i="1" kern="1200" dirty="0">
                <a:solidFill>
                  <a:schemeClr val="tx1"/>
                </a:solidFill>
                <a:latin typeface="+mn-lt"/>
                <a:ea typeface="+mn-ea"/>
                <a:cs typeface="+mn-cs"/>
              </a:rPr>
              <a:t>Hebrews 13:17</a:t>
            </a:r>
            <a:r>
              <a:rPr lang="en-US" sz="1200" i="1" kern="1200" dirty="0">
                <a:solidFill>
                  <a:schemeClr val="tx1"/>
                </a:solidFill>
                <a:latin typeface="+mn-lt"/>
                <a:ea typeface="+mn-ea"/>
                <a:cs typeface="+mn-cs"/>
              </a:rPr>
              <a:t>  Obey your leaders and submit to them, for they are keeping watch over your souls, as those who will have to give an account. Let them do this with joy and not with groaning, for that would be of no advantage to you.</a:t>
            </a:r>
          </a:p>
          <a:p>
            <a:r>
              <a:rPr lang="en-US" sz="1200" kern="1200" dirty="0">
                <a:solidFill>
                  <a:schemeClr val="tx1"/>
                </a:solidFill>
                <a:latin typeface="+mn-lt"/>
                <a:ea typeface="+mn-ea"/>
                <a:cs typeface="+mn-cs"/>
              </a:rPr>
              <a:t>Some will rule over us</a:t>
            </a:r>
          </a:p>
          <a:p>
            <a:r>
              <a:rPr lang="en-US" sz="1200" b="1" i="1" kern="1200" dirty="0">
                <a:solidFill>
                  <a:schemeClr val="tx1"/>
                </a:solidFill>
                <a:latin typeface="+mn-lt"/>
                <a:ea typeface="+mn-ea"/>
                <a:cs typeface="+mn-cs"/>
              </a:rPr>
              <a:t>1Thessalonians 5:12</a:t>
            </a:r>
            <a:r>
              <a:rPr lang="en-US" sz="1200" i="1" kern="1200" dirty="0">
                <a:solidFill>
                  <a:schemeClr val="tx1"/>
                </a:solidFill>
                <a:latin typeface="+mn-lt"/>
                <a:ea typeface="+mn-ea"/>
                <a:cs typeface="+mn-cs"/>
              </a:rPr>
              <a:t>  We ask you, brothers, to respect those who labor among you and are over you in the Lord and admonish you,</a:t>
            </a:r>
          </a:p>
          <a:p>
            <a:r>
              <a:rPr lang="en-US" sz="1200" kern="1200" dirty="0">
                <a:solidFill>
                  <a:schemeClr val="tx1"/>
                </a:solidFill>
                <a:latin typeface="+mn-lt"/>
                <a:ea typeface="+mn-ea"/>
                <a:cs typeface="+mn-cs"/>
              </a:rPr>
              <a:t>Instructed to obey</a:t>
            </a:r>
          </a:p>
          <a:p>
            <a:r>
              <a:rPr lang="en-US" sz="1200" b="1" i="1" kern="1200" dirty="0">
                <a:solidFill>
                  <a:schemeClr val="tx1"/>
                </a:solidFill>
                <a:latin typeface="+mn-lt"/>
                <a:ea typeface="+mn-ea"/>
                <a:cs typeface="+mn-cs"/>
              </a:rPr>
              <a:t>Hebrews 13:17</a:t>
            </a:r>
            <a:r>
              <a:rPr lang="en-US" sz="1200" i="1" kern="1200" dirty="0">
                <a:solidFill>
                  <a:schemeClr val="tx1"/>
                </a:solidFill>
                <a:latin typeface="+mn-lt"/>
                <a:ea typeface="+mn-ea"/>
                <a:cs typeface="+mn-cs"/>
              </a:rPr>
              <a:t>  Obey your leaders and submit to them, for they are keeping watch over your souls, as those who will have to give an account. Let them do this with joy and not with groaning, for that would be of no advantage to you.</a:t>
            </a:r>
          </a:p>
          <a:p>
            <a:r>
              <a:rPr lang="en-US" sz="1200" kern="1200" dirty="0">
                <a:solidFill>
                  <a:schemeClr val="tx1"/>
                </a:solidFill>
                <a:latin typeface="+mn-lt"/>
                <a:ea typeface="+mn-ea"/>
                <a:cs typeface="+mn-cs"/>
              </a:rPr>
              <a:t>Women subject to Men</a:t>
            </a:r>
          </a:p>
          <a:p>
            <a:r>
              <a:rPr lang="en-US" sz="1200" b="1" i="1" kern="1200" dirty="0">
                <a:solidFill>
                  <a:schemeClr val="tx1"/>
                </a:solidFill>
                <a:latin typeface="+mn-lt"/>
                <a:ea typeface="+mn-ea"/>
                <a:cs typeface="+mn-cs"/>
              </a:rPr>
              <a:t>1Timothy 2:11</a:t>
            </a:r>
            <a:r>
              <a:rPr lang="en-US" sz="1200" i="1" kern="1200" dirty="0">
                <a:solidFill>
                  <a:schemeClr val="tx1"/>
                </a:solidFill>
                <a:latin typeface="+mn-lt"/>
                <a:ea typeface="+mn-ea"/>
                <a:cs typeface="+mn-cs"/>
              </a:rPr>
              <a:t>  Let a woman learn quietly with all submissiveness.</a:t>
            </a:r>
          </a:p>
          <a:p>
            <a:r>
              <a:rPr lang="en-US" sz="1200" b="1" i="1" kern="1200" dirty="0">
                <a:solidFill>
                  <a:schemeClr val="tx1"/>
                </a:solidFill>
                <a:latin typeface="+mn-lt"/>
                <a:ea typeface="+mn-ea"/>
                <a:cs typeface="+mn-cs"/>
              </a:rPr>
              <a:t>Ephesians 5:22</a:t>
            </a:r>
            <a:r>
              <a:rPr lang="en-US" sz="1200" i="1" kern="1200" dirty="0">
                <a:solidFill>
                  <a:schemeClr val="tx1"/>
                </a:solidFill>
                <a:latin typeface="+mn-lt"/>
                <a:ea typeface="+mn-ea"/>
                <a:cs typeface="+mn-cs"/>
              </a:rPr>
              <a:t>  Wives, submit to your own husbands, as to the Lord.</a:t>
            </a:r>
          </a:p>
          <a:p>
            <a:r>
              <a:rPr lang="en-US" sz="1200" kern="1200" dirty="0">
                <a:solidFill>
                  <a:schemeClr val="tx1"/>
                </a:solidFill>
                <a:latin typeface="+mn-lt"/>
                <a:ea typeface="+mn-ea"/>
                <a:cs typeface="+mn-cs"/>
              </a:rPr>
              <a:t>Younger submit to elder</a:t>
            </a:r>
          </a:p>
          <a:p>
            <a:r>
              <a:rPr lang="en-US" sz="1200" b="1" i="1" kern="1200" dirty="0">
                <a:solidFill>
                  <a:schemeClr val="tx1"/>
                </a:solidFill>
                <a:latin typeface="+mn-lt"/>
                <a:ea typeface="+mn-ea"/>
                <a:cs typeface="+mn-cs"/>
              </a:rPr>
              <a:t>1Peter 5:5</a:t>
            </a:r>
            <a:r>
              <a:rPr lang="en-US" sz="1200" i="1" kern="1200" dirty="0">
                <a:solidFill>
                  <a:schemeClr val="tx1"/>
                </a:solidFill>
                <a:latin typeface="+mn-lt"/>
                <a:ea typeface="+mn-ea"/>
                <a:cs typeface="+mn-cs"/>
              </a:rPr>
              <a:t>  Likewise, you who are younger, be subject to the elders. Clothe yourselves, all of you, with humility toward one another, for "God opposes the proud but gives grace to the humble."</a:t>
            </a:r>
          </a:p>
          <a:p>
            <a:endParaRPr lang="en-US" dirty="0"/>
          </a:p>
        </p:txBody>
      </p:sp>
      <p:sp>
        <p:nvSpPr>
          <p:cNvPr id="4" name="Slide Number Placeholder 3"/>
          <p:cNvSpPr>
            <a:spLocks noGrp="1"/>
          </p:cNvSpPr>
          <p:nvPr>
            <p:ph type="sldNum" sz="quarter" idx="10"/>
          </p:nvPr>
        </p:nvSpPr>
        <p:spPr/>
        <p:txBody>
          <a:bodyPr/>
          <a:lstStyle/>
          <a:p>
            <a:fld id="{E77739D3-E85B-4260-B211-B42A0FED4B91}"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God - Christ - All earthly higher powers</a:t>
            </a:r>
          </a:p>
          <a:p>
            <a:r>
              <a:rPr lang="en-US" sz="1200" b="1" i="1" kern="1200" dirty="0">
                <a:solidFill>
                  <a:schemeClr val="tx1"/>
                </a:solidFill>
                <a:latin typeface="+mn-lt"/>
                <a:ea typeface="+mn-ea"/>
                <a:cs typeface="+mn-cs"/>
              </a:rPr>
              <a:t>1Peter 3:21-22</a:t>
            </a:r>
            <a:r>
              <a:rPr lang="en-US" sz="1200" i="1" kern="1200" dirty="0">
                <a:solidFill>
                  <a:schemeClr val="tx1"/>
                </a:solidFill>
                <a:latin typeface="+mn-lt"/>
                <a:ea typeface="+mn-ea"/>
                <a:cs typeface="+mn-cs"/>
              </a:rPr>
              <a:t>  Baptism, which corresponds to this, now saves you, not as a removal of dirt from the body but as an appeal to God for a good conscience, through the resurrection of Jesus Christ, who has gone into heaven and is at the right hand of God, with angels, authorities, and powers having been subjected to him.</a:t>
            </a:r>
          </a:p>
          <a:p>
            <a:r>
              <a:rPr lang="en-US" sz="1200" b="1" i="1" kern="1200" dirty="0">
                <a:solidFill>
                  <a:schemeClr val="tx1"/>
                </a:solidFill>
                <a:latin typeface="+mn-lt"/>
                <a:ea typeface="+mn-ea"/>
                <a:cs typeface="+mn-cs"/>
              </a:rPr>
              <a:t>Romans 13:1</a:t>
            </a:r>
            <a:r>
              <a:rPr lang="en-US" sz="1200" i="1" kern="1200" dirty="0">
                <a:solidFill>
                  <a:schemeClr val="tx1"/>
                </a:solidFill>
                <a:latin typeface="+mn-lt"/>
                <a:ea typeface="+mn-ea"/>
                <a:cs typeface="+mn-cs"/>
              </a:rPr>
              <a:t>  Let every person be subject to the governing authorities. For there is no authority except from God, and those that exist have been instituted by God.</a:t>
            </a:r>
          </a:p>
          <a:p>
            <a:r>
              <a:rPr lang="en-US" sz="1200" kern="1200" dirty="0">
                <a:solidFill>
                  <a:schemeClr val="tx1"/>
                </a:solidFill>
                <a:latin typeface="+mn-lt"/>
                <a:ea typeface="+mn-ea"/>
                <a:cs typeface="+mn-cs"/>
              </a:rPr>
              <a:t>Subject to all earthly rulers</a:t>
            </a:r>
          </a:p>
          <a:p>
            <a:r>
              <a:rPr lang="en-US" sz="1200" b="1" i="1" kern="1200" dirty="0">
                <a:solidFill>
                  <a:schemeClr val="tx1"/>
                </a:solidFill>
                <a:latin typeface="+mn-lt"/>
                <a:ea typeface="+mn-ea"/>
                <a:cs typeface="+mn-cs"/>
              </a:rPr>
              <a:t>Titus 3:1</a:t>
            </a:r>
            <a:r>
              <a:rPr lang="en-US" sz="1200" i="1" kern="1200" dirty="0">
                <a:solidFill>
                  <a:schemeClr val="tx1"/>
                </a:solidFill>
                <a:latin typeface="+mn-lt"/>
                <a:ea typeface="+mn-ea"/>
                <a:cs typeface="+mn-cs"/>
              </a:rPr>
              <a:t>  Remind them to be submissive to rulers and authorities, to be obedient, to be ready for every good work,</a:t>
            </a:r>
          </a:p>
          <a:p>
            <a:r>
              <a:rPr lang="en-US" sz="1200" kern="1200" dirty="0">
                <a:solidFill>
                  <a:schemeClr val="tx1"/>
                </a:solidFill>
                <a:latin typeface="+mn-lt"/>
                <a:ea typeface="+mn-ea"/>
                <a:cs typeface="+mn-cs"/>
              </a:rPr>
              <a:t>Subject to masters (employers)</a:t>
            </a:r>
          </a:p>
          <a:p>
            <a:r>
              <a:rPr lang="en-US" sz="1200" b="1" i="1" kern="1200" dirty="0">
                <a:solidFill>
                  <a:schemeClr val="tx1"/>
                </a:solidFill>
                <a:latin typeface="+mn-lt"/>
                <a:ea typeface="+mn-ea"/>
                <a:cs typeface="+mn-cs"/>
              </a:rPr>
              <a:t>1Peter 2:18</a:t>
            </a:r>
            <a:r>
              <a:rPr lang="en-US" sz="1200" i="1" kern="1200" dirty="0">
                <a:solidFill>
                  <a:schemeClr val="tx1"/>
                </a:solidFill>
                <a:latin typeface="+mn-lt"/>
                <a:ea typeface="+mn-ea"/>
                <a:cs typeface="+mn-cs"/>
              </a:rPr>
              <a:t>  Servants, be subject to your masters with all respect, not only to the good and gentle but also to the unjust.</a:t>
            </a:r>
          </a:p>
          <a:p>
            <a:r>
              <a:rPr lang="en-US" sz="1200" kern="1200" dirty="0">
                <a:solidFill>
                  <a:schemeClr val="tx1"/>
                </a:solidFill>
                <a:latin typeface="+mn-lt"/>
                <a:ea typeface="+mn-ea"/>
                <a:cs typeface="+mn-cs"/>
              </a:rPr>
              <a:t>Subject to all laws of the land</a:t>
            </a:r>
          </a:p>
          <a:p>
            <a:r>
              <a:rPr lang="en-US" sz="1200" b="1" i="1" kern="1200" dirty="0">
                <a:solidFill>
                  <a:schemeClr val="tx1"/>
                </a:solidFill>
                <a:latin typeface="+mn-lt"/>
                <a:ea typeface="+mn-ea"/>
                <a:cs typeface="+mn-cs"/>
              </a:rPr>
              <a:t>1Peter 2:13</a:t>
            </a:r>
            <a:r>
              <a:rPr lang="en-US" sz="1200" i="1" kern="1200" dirty="0">
                <a:solidFill>
                  <a:schemeClr val="tx1"/>
                </a:solidFill>
                <a:latin typeface="+mn-lt"/>
                <a:ea typeface="+mn-ea"/>
                <a:cs typeface="+mn-cs"/>
              </a:rPr>
              <a:t>  Be subject for the Lord's sake to every human institution, whether it be to the emperor as supreme,</a:t>
            </a:r>
          </a:p>
          <a:p>
            <a:endParaRPr lang="en-US" dirty="0"/>
          </a:p>
        </p:txBody>
      </p:sp>
      <p:sp>
        <p:nvSpPr>
          <p:cNvPr id="4" name="Slide Number Placeholder 3"/>
          <p:cNvSpPr>
            <a:spLocks noGrp="1"/>
          </p:cNvSpPr>
          <p:nvPr>
            <p:ph type="sldNum" sz="quarter" idx="10"/>
          </p:nvPr>
        </p:nvSpPr>
        <p:spPr/>
        <p:txBody>
          <a:bodyPr/>
          <a:lstStyle/>
          <a:p>
            <a:fld id="{E77739D3-E85B-4260-B211-B42A0FED4B91}"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Husband – Wife</a:t>
            </a:r>
          </a:p>
          <a:p>
            <a:r>
              <a:rPr lang="en-US" sz="1200" b="1" i="1" kern="1200" dirty="0">
                <a:solidFill>
                  <a:schemeClr val="tx1"/>
                </a:solidFill>
                <a:latin typeface="+mn-lt"/>
                <a:ea typeface="+mn-ea"/>
                <a:cs typeface="+mn-cs"/>
              </a:rPr>
              <a:t>Colossians 3:18</a:t>
            </a:r>
            <a:r>
              <a:rPr lang="en-US" sz="1200" i="1" kern="1200" dirty="0">
                <a:solidFill>
                  <a:schemeClr val="tx1"/>
                </a:solidFill>
                <a:latin typeface="+mn-lt"/>
                <a:ea typeface="+mn-ea"/>
                <a:cs typeface="+mn-cs"/>
              </a:rPr>
              <a:t>  Wives, submit to your husbands, as is fitting in the Lord.</a:t>
            </a:r>
          </a:p>
          <a:p>
            <a:r>
              <a:rPr lang="en-US" sz="1200" b="1" i="1" kern="1200" dirty="0">
                <a:solidFill>
                  <a:schemeClr val="tx1"/>
                </a:solidFill>
                <a:latin typeface="+mn-lt"/>
                <a:ea typeface="+mn-ea"/>
                <a:cs typeface="+mn-cs"/>
              </a:rPr>
              <a:t>1Peter 3:1</a:t>
            </a:r>
            <a:r>
              <a:rPr lang="en-US" sz="1200" i="1" kern="1200" dirty="0">
                <a:solidFill>
                  <a:schemeClr val="tx1"/>
                </a:solidFill>
                <a:latin typeface="+mn-lt"/>
                <a:ea typeface="+mn-ea"/>
                <a:cs typeface="+mn-cs"/>
              </a:rPr>
              <a:t>  Likewise, wives, be subject to your own husbands, so that even if some do not obey the word, they may be won without a word by the conduct of their wives,</a:t>
            </a:r>
          </a:p>
          <a:p>
            <a:r>
              <a:rPr lang="en-US" sz="1200" b="1" i="1" kern="1200" dirty="0">
                <a:solidFill>
                  <a:schemeClr val="tx1"/>
                </a:solidFill>
                <a:latin typeface="+mn-lt"/>
                <a:ea typeface="+mn-ea"/>
                <a:cs typeface="+mn-cs"/>
              </a:rPr>
              <a:t>1Peter 3:5</a:t>
            </a:r>
            <a:r>
              <a:rPr lang="en-US" sz="1200" i="1" kern="1200" dirty="0">
                <a:solidFill>
                  <a:schemeClr val="tx1"/>
                </a:solidFill>
                <a:latin typeface="+mn-lt"/>
                <a:ea typeface="+mn-ea"/>
                <a:cs typeface="+mn-cs"/>
              </a:rPr>
              <a:t>  For this is how the holy women who hoped in God used to adorn themselves, by submitting to their own husbands,</a:t>
            </a:r>
          </a:p>
          <a:p>
            <a:r>
              <a:rPr lang="en-US" sz="1200" kern="1200" dirty="0">
                <a:solidFill>
                  <a:schemeClr val="tx1"/>
                </a:solidFill>
                <a:latin typeface="+mn-lt"/>
                <a:ea typeface="+mn-ea"/>
                <a:cs typeface="+mn-cs"/>
              </a:rPr>
              <a:t>Parents – Children</a:t>
            </a:r>
          </a:p>
          <a:p>
            <a:r>
              <a:rPr lang="en-US" sz="1200" b="1" i="1" kern="1200" dirty="0">
                <a:solidFill>
                  <a:schemeClr val="tx1"/>
                </a:solidFill>
                <a:latin typeface="+mn-lt"/>
                <a:ea typeface="+mn-ea"/>
                <a:cs typeface="+mn-cs"/>
              </a:rPr>
              <a:t>1Timothy 3:4</a:t>
            </a:r>
            <a:r>
              <a:rPr lang="en-US" sz="1200" i="1" kern="1200" dirty="0">
                <a:solidFill>
                  <a:schemeClr val="tx1"/>
                </a:solidFill>
                <a:latin typeface="+mn-lt"/>
                <a:ea typeface="+mn-ea"/>
                <a:cs typeface="+mn-cs"/>
              </a:rPr>
              <a:t>  He must manage his own household well, with all dignity keeping his children submissive,</a:t>
            </a:r>
          </a:p>
          <a:p>
            <a:r>
              <a:rPr lang="en-US" sz="1200" b="1" i="1" kern="1200" dirty="0">
                <a:solidFill>
                  <a:schemeClr val="tx1"/>
                </a:solidFill>
                <a:latin typeface="+mn-lt"/>
                <a:ea typeface="+mn-ea"/>
                <a:cs typeface="+mn-cs"/>
              </a:rPr>
              <a:t>Luke 2:51</a:t>
            </a:r>
            <a:r>
              <a:rPr lang="en-US" sz="1200" i="1" kern="1200" dirty="0">
                <a:solidFill>
                  <a:schemeClr val="tx1"/>
                </a:solidFill>
                <a:latin typeface="+mn-lt"/>
                <a:ea typeface="+mn-ea"/>
                <a:cs typeface="+mn-cs"/>
              </a:rPr>
              <a:t>  And he went down with them and came to Nazareth and was submissive to them. And his mother treasured up all these things in her heart.</a:t>
            </a:r>
          </a:p>
          <a:p>
            <a:r>
              <a:rPr lang="en-US" sz="1200" b="1" i="1" kern="1200" dirty="0">
                <a:solidFill>
                  <a:schemeClr val="tx1"/>
                </a:solidFill>
                <a:latin typeface="+mn-lt"/>
                <a:ea typeface="+mn-ea"/>
                <a:cs typeface="+mn-cs"/>
              </a:rPr>
              <a:t>Ephesians 6:1-2</a:t>
            </a:r>
            <a:r>
              <a:rPr lang="en-US" sz="1200" i="1" kern="1200" dirty="0">
                <a:solidFill>
                  <a:schemeClr val="tx1"/>
                </a:solidFill>
                <a:latin typeface="+mn-lt"/>
                <a:ea typeface="+mn-ea"/>
                <a:cs typeface="+mn-cs"/>
              </a:rPr>
              <a:t>  Children, obey your parents in the Lord, for this is right. "Honor your father and mother" (this is the first commandment with a promise),</a:t>
            </a:r>
          </a:p>
          <a:p>
            <a:endParaRPr lang="en-US" dirty="0"/>
          </a:p>
        </p:txBody>
      </p:sp>
      <p:sp>
        <p:nvSpPr>
          <p:cNvPr id="4" name="Slide Number Placeholder 3"/>
          <p:cNvSpPr>
            <a:spLocks noGrp="1"/>
          </p:cNvSpPr>
          <p:nvPr>
            <p:ph type="sldNum" sz="quarter" idx="10"/>
          </p:nvPr>
        </p:nvSpPr>
        <p:spPr/>
        <p:txBody>
          <a:bodyPr/>
          <a:lstStyle/>
          <a:p>
            <a:fld id="{E77739D3-E85B-4260-B211-B42A0FED4B91}"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mn-lt"/>
                <a:ea typeface="+mn-ea"/>
                <a:cs typeface="+mn-cs"/>
              </a:rPr>
              <a:t>How Will This Affect/Effect Me?</a:t>
            </a:r>
          </a:p>
          <a:p>
            <a:r>
              <a:rPr lang="en-US" sz="1200" kern="1200" dirty="0">
                <a:solidFill>
                  <a:schemeClr val="tx1"/>
                </a:solidFill>
                <a:latin typeface="+mn-lt"/>
                <a:ea typeface="+mn-ea"/>
                <a:cs typeface="+mn-cs"/>
              </a:rPr>
              <a:t>First, What is subjection and or submission?  See overhead/chart</a:t>
            </a:r>
          </a:p>
          <a:p>
            <a:r>
              <a:rPr lang="en-US" sz="1200" kern="1200" dirty="0">
                <a:solidFill>
                  <a:schemeClr val="tx1"/>
                </a:solidFill>
                <a:latin typeface="+mn-lt"/>
                <a:ea typeface="+mn-ea"/>
                <a:cs typeface="+mn-cs"/>
              </a:rPr>
              <a:t>"a voluntary attitude of giving in, cooperating, assuming responsibility, and carrying a burden"</a:t>
            </a:r>
          </a:p>
          <a:p>
            <a:r>
              <a:rPr lang="en-US" sz="1200" kern="1200" dirty="0">
                <a:solidFill>
                  <a:schemeClr val="tx1"/>
                </a:solidFill>
                <a:latin typeface="+mn-lt"/>
                <a:ea typeface="+mn-ea"/>
                <a:cs typeface="+mn-cs"/>
              </a:rPr>
              <a:t>"to arrange [troop divisions] in a military fashion under the command of a leader".</a:t>
            </a:r>
          </a:p>
          <a:p>
            <a:r>
              <a:rPr lang="en-US" sz="1200" kern="1200" dirty="0">
                <a:solidFill>
                  <a:schemeClr val="tx1"/>
                </a:solidFill>
                <a:latin typeface="+mn-lt"/>
                <a:ea typeface="+mn-ea"/>
                <a:cs typeface="+mn-cs"/>
              </a:rPr>
              <a:t>Demonstrated by Christ  </a:t>
            </a:r>
            <a:r>
              <a:rPr lang="en-US" sz="1200" b="1" kern="1200" dirty="0">
                <a:solidFill>
                  <a:schemeClr val="tx1"/>
                </a:solidFill>
                <a:latin typeface="+mn-lt"/>
                <a:ea typeface="+mn-ea"/>
                <a:cs typeface="+mn-cs"/>
              </a:rPr>
              <a:t>John 13:4-17 </a:t>
            </a:r>
            <a:r>
              <a:rPr lang="en-US" sz="1200" b="0" i="1" kern="1200" dirty="0">
                <a:solidFill>
                  <a:schemeClr val="tx1"/>
                </a:solidFill>
                <a:latin typeface="+mn-lt"/>
                <a:ea typeface="+mn-ea"/>
                <a:cs typeface="+mn-cs"/>
              </a:rPr>
              <a:t>washed disciples feet</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Master and Ruler of all, Yet served his followers</a:t>
            </a:r>
          </a:p>
          <a:p>
            <a:r>
              <a:rPr lang="en-US" sz="1200" b="1" i="1" kern="1200" dirty="0">
                <a:solidFill>
                  <a:schemeClr val="tx1"/>
                </a:solidFill>
                <a:latin typeface="+mn-lt"/>
                <a:ea typeface="+mn-ea"/>
                <a:cs typeface="+mn-cs"/>
              </a:rPr>
              <a:t>John 6:38</a:t>
            </a:r>
            <a:r>
              <a:rPr lang="en-US" sz="1200" i="1" kern="1200" dirty="0">
                <a:solidFill>
                  <a:schemeClr val="tx1"/>
                </a:solidFill>
                <a:latin typeface="+mn-lt"/>
                <a:ea typeface="+mn-ea"/>
                <a:cs typeface="+mn-cs"/>
              </a:rPr>
              <a:t>  For I have come down from heaven, not to do my own will but the will of him who sent me.</a:t>
            </a:r>
          </a:p>
          <a:p>
            <a:r>
              <a:rPr lang="en-US" sz="1200" kern="1200" dirty="0">
                <a:solidFill>
                  <a:schemeClr val="tx1"/>
                </a:solidFill>
                <a:latin typeface="+mn-lt"/>
                <a:ea typeface="+mn-ea"/>
                <a:cs typeface="+mn-cs"/>
              </a:rPr>
              <a:t>Must realize all authority is not ours</a:t>
            </a:r>
          </a:p>
          <a:p>
            <a:r>
              <a:rPr lang="en-US" sz="1200" b="1" i="1" kern="1200" dirty="0">
                <a:solidFill>
                  <a:schemeClr val="tx1"/>
                </a:solidFill>
                <a:latin typeface="+mn-lt"/>
                <a:ea typeface="+mn-ea"/>
                <a:cs typeface="+mn-cs"/>
              </a:rPr>
              <a:t>Romans 13:1</a:t>
            </a:r>
            <a:r>
              <a:rPr lang="en-US" sz="1200" i="1" kern="1200" dirty="0">
                <a:solidFill>
                  <a:schemeClr val="tx1"/>
                </a:solidFill>
                <a:latin typeface="+mn-lt"/>
                <a:ea typeface="+mn-ea"/>
                <a:cs typeface="+mn-cs"/>
              </a:rPr>
              <a:t>  Let every person be subject to the governing authorities. For there is no authority except from God, and those that exist have been instituted by God.</a:t>
            </a:r>
          </a:p>
          <a:p>
            <a:r>
              <a:rPr lang="en-US" sz="1200" b="1" i="1" kern="1200" dirty="0">
                <a:solidFill>
                  <a:schemeClr val="tx1"/>
                </a:solidFill>
                <a:latin typeface="+mn-lt"/>
                <a:ea typeface="+mn-ea"/>
                <a:cs typeface="+mn-cs"/>
              </a:rPr>
              <a:t>1Peter 3:21-22</a:t>
            </a:r>
            <a:r>
              <a:rPr lang="en-US" sz="1200" i="1" kern="1200" dirty="0">
                <a:solidFill>
                  <a:schemeClr val="tx1"/>
                </a:solidFill>
                <a:latin typeface="+mn-lt"/>
                <a:ea typeface="+mn-ea"/>
                <a:cs typeface="+mn-cs"/>
              </a:rPr>
              <a:t>  Baptism, which corresponds to this, now saves you, not as a removal of dirt from the body but as an appeal to God for a good conscience, through the resurrection of Jesus Christ, who has gone into heaven and is at the right hand of God, with angels, authorities, and powers having been subjected to him.</a:t>
            </a:r>
          </a:p>
          <a:p>
            <a:endParaRPr lang="en-US" dirty="0"/>
          </a:p>
        </p:txBody>
      </p:sp>
      <p:sp>
        <p:nvSpPr>
          <p:cNvPr id="4" name="Slide Number Placeholder 3"/>
          <p:cNvSpPr>
            <a:spLocks noGrp="1"/>
          </p:cNvSpPr>
          <p:nvPr>
            <p:ph type="sldNum" sz="quarter" idx="10"/>
          </p:nvPr>
        </p:nvSpPr>
        <p:spPr/>
        <p:txBody>
          <a:bodyPr/>
          <a:lstStyle/>
          <a:p>
            <a:fld id="{E77739D3-E85B-4260-B211-B42A0FED4B91}"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241364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229698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49119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88A2B14-DE4A-419E-BB03-91A6FB09514B}"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4249030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8A2B14-DE4A-419E-BB03-91A6FB09514B}" type="datetimeFigureOut">
              <a:rPr lang="en-US" smtClean="0"/>
              <a:t>1/10/2021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750053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88A2B14-DE4A-419E-BB03-91A6FB09514B}"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341691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8A2B14-DE4A-419E-BB03-91A6FB09514B}" type="datetimeFigureOut">
              <a:rPr lang="en-US" smtClean="0"/>
              <a:t>1/10/2021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875792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88A2B14-DE4A-419E-BB03-91A6FB09514B}" type="datetimeFigureOut">
              <a:rPr lang="en-US" smtClean="0"/>
              <a:t>1/10/2021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83464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A2B14-DE4A-419E-BB03-91A6FB09514B}" type="datetimeFigureOut">
              <a:rPr lang="en-US" smtClean="0"/>
              <a:t>1/10/2021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2219007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A2B14-DE4A-419E-BB03-91A6FB09514B}"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3965209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A2B14-DE4A-419E-BB03-91A6FB09514B}" type="datetimeFigureOut">
              <a:rPr lang="en-US" smtClean="0"/>
              <a:t>1/10/2021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D242F-7301-4413-AC49-85EFF225C296}" type="slidenum">
              <a:rPr lang="en-US" smtClean="0"/>
              <a:t>‹#›</a:t>
            </a:fld>
            <a:endParaRPr lang="en-US"/>
          </a:p>
        </p:txBody>
      </p:sp>
    </p:spTree>
    <p:extLst>
      <p:ext uri="{BB962C8B-B14F-4D97-AF65-F5344CB8AC3E}">
        <p14:creationId xmlns:p14="http://schemas.microsoft.com/office/powerpoint/2010/main" val="146975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A2B14-DE4A-419E-BB03-91A6FB09514B}" type="datetimeFigureOut">
              <a:rPr lang="en-US" smtClean="0"/>
              <a:t>1/10/2021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D242F-7301-4413-AC49-85EFF225C296}" type="slidenum">
              <a:rPr lang="en-US" smtClean="0"/>
              <a:t>‹#›</a:t>
            </a:fld>
            <a:endParaRPr lang="en-US"/>
          </a:p>
        </p:txBody>
      </p:sp>
    </p:spTree>
    <p:extLst>
      <p:ext uri="{BB962C8B-B14F-4D97-AF65-F5344CB8AC3E}">
        <p14:creationId xmlns:p14="http://schemas.microsoft.com/office/powerpoint/2010/main" val="29986082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60702-3814-43A3-88CE-3E02DF6A84F5}"/>
              </a:ext>
            </a:extLst>
          </p:cNvPr>
          <p:cNvSpPr>
            <a:spLocks noGrp="1"/>
          </p:cNvSpPr>
          <p:nvPr>
            <p:ph type="ctrTitle"/>
          </p:nvPr>
        </p:nvSpPr>
        <p:spPr/>
        <p:txBody>
          <a:bodyPr anchor="ctr" anchorCtr="1">
            <a:normAutofit/>
          </a:bodyPr>
          <a:lstStyle/>
          <a:p>
            <a:r>
              <a:rPr lang="en-US" sz="9600" dirty="0"/>
              <a:t>Submission</a:t>
            </a:r>
          </a:p>
        </p:txBody>
      </p:sp>
      <p:sp>
        <p:nvSpPr>
          <p:cNvPr id="3" name="Subtitle 2">
            <a:extLst>
              <a:ext uri="{FF2B5EF4-FFF2-40B4-BE49-F238E27FC236}">
                <a16:creationId xmlns:a16="http://schemas.microsoft.com/office/drawing/2014/main" id="{51AFCC95-1D7A-4F80-A80F-89B3C6B8E7BB}"/>
              </a:ext>
            </a:extLst>
          </p:cNvPr>
          <p:cNvSpPr>
            <a:spLocks noGrp="1"/>
          </p:cNvSpPr>
          <p:nvPr>
            <p:ph type="subTitle" idx="1"/>
          </p:nvPr>
        </p:nvSpPr>
        <p:spPr>
          <a:xfrm>
            <a:off x="1524000" y="3509963"/>
            <a:ext cx="9144000" cy="1655762"/>
          </a:xfrm>
        </p:spPr>
        <p:txBody>
          <a:bodyPr anchor="ctr" anchorCtr="1">
            <a:normAutofit/>
          </a:bodyPr>
          <a:lstStyle/>
          <a:p>
            <a:r>
              <a:rPr lang="en-US" sz="6000" dirty="0">
                <a:solidFill>
                  <a:schemeClr val="accent2"/>
                </a:solidFill>
              </a:rPr>
              <a:t>John 13:3-17</a:t>
            </a:r>
          </a:p>
        </p:txBody>
      </p:sp>
    </p:spTree>
    <p:extLst>
      <p:ext uri="{BB962C8B-B14F-4D97-AF65-F5344CB8AC3E}">
        <p14:creationId xmlns:p14="http://schemas.microsoft.com/office/powerpoint/2010/main" val="1890398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We Must Submit</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2400"/>
              </a:spcBef>
              <a:buNone/>
            </a:pPr>
            <a:r>
              <a:rPr lang="en-US" sz="4000" dirty="0"/>
              <a:t>To God</a:t>
            </a:r>
          </a:p>
          <a:p>
            <a:pPr marL="0" indent="0">
              <a:lnSpc>
                <a:spcPct val="100000"/>
              </a:lnSpc>
              <a:spcBef>
                <a:spcPts val="2400"/>
              </a:spcBef>
              <a:buNone/>
            </a:pPr>
            <a:r>
              <a:rPr lang="en-US" sz="4000" dirty="0"/>
              <a:t>To Gospel</a:t>
            </a:r>
          </a:p>
          <a:p>
            <a:pPr marL="0" indent="0">
              <a:lnSpc>
                <a:spcPct val="100000"/>
              </a:lnSpc>
              <a:spcBef>
                <a:spcPts val="2400"/>
              </a:spcBef>
              <a:buNone/>
            </a:pPr>
            <a:r>
              <a:rPr lang="en-US" sz="4000" dirty="0"/>
              <a:t>Everyone</a:t>
            </a:r>
          </a:p>
          <a:p>
            <a:pPr marL="0" indent="0">
              <a:lnSpc>
                <a:spcPct val="100000"/>
              </a:lnSpc>
              <a:spcBef>
                <a:spcPts val="2400"/>
              </a:spcBef>
              <a:buNone/>
            </a:pPr>
            <a:r>
              <a:rPr lang="en-US" sz="4000" dirty="0"/>
              <a:t>Completely</a:t>
            </a:r>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Luke 22:42</a:t>
            </a:r>
          </a:p>
          <a:p>
            <a:pPr marL="0" indent="0" algn="r">
              <a:lnSpc>
                <a:spcPct val="100000"/>
              </a:lnSpc>
              <a:spcBef>
                <a:spcPts val="0"/>
              </a:spcBef>
              <a:buNone/>
            </a:pPr>
            <a:r>
              <a:rPr lang="en-US" sz="3200" dirty="0">
                <a:solidFill>
                  <a:schemeClr val="accent4"/>
                </a:solidFill>
              </a:rPr>
              <a:t>Galatians 2:20</a:t>
            </a:r>
          </a:p>
          <a:p>
            <a:pPr marL="0" indent="0" algn="r">
              <a:lnSpc>
                <a:spcPct val="100000"/>
              </a:lnSpc>
              <a:spcBef>
                <a:spcPts val="0"/>
              </a:spcBef>
              <a:buNone/>
            </a:pPr>
            <a:r>
              <a:rPr lang="en-US" sz="3200" dirty="0">
                <a:solidFill>
                  <a:schemeClr val="accent4"/>
                </a:solidFill>
              </a:rPr>
              <a:t>Romans 12:1</a:t>
            </a:r>
          </a:p>
        </p:txBody>
      </p:sp>
    </p:spTree>
    <p:extLst>
      <p:ext uri="{BB962C8B-B14F-4D97-AF65-F5344CB8AC3E}">
        <p14:creationId xmlns:p14="http://schemas.microsoft.com/office/powerpoint/2010/main" val="168812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We Must Submit</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2400"/>
              </a:spcBef>
              <a:buNone/>
            </a:pPr>
            <a:r>
              <a:rPr lang="en-US" sz="4000" dirty="0"/>
              <a:t>To God</a:t>
            </a:r>
          </a:p>
          <a:p>
            <a:pPr marL="0" indent="0">
              <a:lnSpc>
                <a:spcPct val="100000"/>
              </a:lnSpc>
              <a:spcBef>
                <a:spcPts val="2400"/>
              </a:spcBef>
              <a:buNone/>
            </a:pPr>
            <a:r>
              <a:rPr lang="en-US" sz="4000" dirty="0"/>
              <a:t>To Gospel</a:t>
            </a:r>
          </a:p>
          <a:p>
            <a:pPr marL="0" indent="0">
              <a:lnSpc>
                <a:spcPct val="100000"/>
              </a:lnSpc>
              <a:spcBef>
                <a:spcPts val="2400"/>
              </a:spcBef>
              <a:buNone/>
            </a:pPr>
            <a:r>
              <a:rPr lang="en-US" sz="4000" dirty="0"/>
              <a:t>Everyone</a:t>
            </a:r>
          </a:p>
          <a:p>
            <a:pPr marL="0" indent="0">
              <a:lnSpc>
                <a:spcPct val="100000"/>
              </a:lnSpc>
              <a:spcBef>
                <a:spcPts val="2400"/>
              </a:spcBef>
              <a:buNone/>
            </a:pPr>
            <a:r>
              <a:rPr lang="en-US" sz="4000" dirty="0"/>
              <a:t>Completely</a:t>
            </a:r>
          </a:p>
          <a:p>
            <a:pPr marL="0" indent="0">
              <a:lnSpc>
                <a:spcPct val="100000"/>
              </a:lnSpc>
              <a:spcBef>
                <a:spcPts val="2400"/>
              </a:spcBef>
              <a:buNone/>
            </a:pPr>
            <a:r>
              <a:rPr lang="en-US" sz="4000" dirty="0"/>
              <a:t>To One Another</a:t>
            </a:r>
          </a:p>
          <a:p>
            <a:pPr marL="0" indent="0">
              <a:lnSpc>
                <a:spcPct val="100000"/>
              </a:lnSpc>
              <a:spcBef>
                <a:spcPts val="2400"/>
              </a:spcBef>
              <a:buNone/>
            </a:pPr>
            <a:endParaRPr lang="en-US" sz="4000" dirty="0"/>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1Peter 5:5</a:t>
            </a:r>
          </a:p>
          <a:p>
            <a:pPr marL="0" indent="0" algn="r">
              <a:lnSpc>
                <a:spcPct val="100000"/>
              </a:lnSpc>
              <a:spcBef>
                <a:spcPts val="0"/>
              </a:spcBef>
              <a:buNone/>
            </a:pPr>
            <a:r>
              <a:rPr lang="en-US" sz="3200" dirty="0">
                <a:solidFill>
                  <a:schemeClr val="accent4"/>
                </a:solidFill>
              </a:rPr>
              <a:t>Romans 3:23; 5:12</a:t>
            </a:r>
          </a:p>
          <a:p>
            <a:pPr marL="0" indent="0" algn="r">
              <a:lnSpc>
                <a:spcPct val="100000"/>
              </a:lnSpc>
              <a:spcBef>
                <a:spcPts val="0"/>
              </a:spcBef>
              <a:buNone/>
            </a:pPr>
            <a:r>
              <a:rPr lang="en-US" sz="3200" dirty="0">
                <a:solidFill>
                  <a:schemeClr val="accent4"/>
                </a:solidFill>
              </a:rPr>
              <a:t>Hebrews 5:14</a:t>
            </a:r>
          </a:p>
        </p:txBody>
      </p:sp>
    </p:spTree>
    <p:extLst>
      <p:ext uri="{BB962C8B-B14F-4D97-AF65-F5344CB8AC3E}">
        <p14:creationId xmlns:p14="http://schemas.microsoft.com/office/powerpoint/2010/main" val="1070662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2602" y="82330"/>
            <a:ext cx="2309928" cy="1481944"/>
          </a:xfrm>
        </p:spPr>
        <p:txBody>
          <a:bodyPr vert="horz" wrap="none" lIns="0" tIns="0" rIns="0" bIns="0" rtlCol="0" anchor="ctr" anchorCtr="1">
            <a:spAutoFit/>
          </a:bodyPr>
          <a:lstStyle/>
          <a:p>
            <a:r>
              <a:rPr lang="en-US" sz="10700" dirty="0"/>
              <a:t>God</a:t>
            </a:r>
            <a:endParaRPr lang="en-US" dirty="0"/>
          </a:p>
        </p:txBody>
      </p:sp>
      <p:sp>
        <p:nvSpPr>
          <p:cNvPr id="3" name="Text Placeholder 2"/>
          <p:cNvSpPr>
            <a:spLocks noGrp="1"/>
          </p:cNvSpPr>
          <p:nvPr>
            <p:ph type="body" idx="1"/>
          </p:nvPr>
        </p:nvSpPr>
        <p:spPr>
          <a:xfrm>
            <a:off x="4648201" y="2436067"/>
            <a:ext cx="2895601" cy="1329595"/>
          </a:xfrm>
        </p:spPr>
        <p:txBody>
          <a:bodyPr vert="horz" wrap="none" lIns="0" tIns="0" rIns="0" bIns="0" rtlCol="0" anchor="ctr" anchorCtr="1">
            <a:spAutoFit/>
          </a:bodyPr>
          <a:lstStyle/>
          <a:p>
            <a:r>
              <a:rPr lang="en-US" sz="9600" dirty="0"/>
              <a:t>Christ</a:t>
            </a:r>
          </a:p>
        </p:txBody>
      </p:sp>
      <p:sp>
        <p:nvSpPr>
          <p:cNvPr id="4" name="Text Placeholder 2"/>
          <p:cNvSpPr txBox="1">
            <a:spLocks/>
          </p:cNvSpPr>
          <p:nvPr/>
        </p:nvSpPr>
        <p:spPr>
          <a:xfrm>
            <a:off x="4329683" y="4648200"/>
            <a:ext cx="3532634" cy="1477328"/>
          </a:xfrm>
          <a:prstGeom prst="rect">
            <a:avLst/>
          </a:prstGeom>
        </p:spPr>
        <p:txBody>
          <a:bodyPr vert="horz" wrap="none" lIns="0" tIns="0" rIns="0" bIns="0" rtlCol="0" anchor="ctr" anchorCtr="1">
            <a:spAutoFit/>
          </a:bodyPr>
          <a:lstStyle/>
          <a:p>
            <a:pPr defTabSz="914400">
              <a:spcBef>
                <a:spcPct val="20000"/>
              </a:spcBef>
              <a:defRPr/>
            </a:pPr>
            <a:r>
              <a:rPr lang="en-US" sz="9600" dirty="0">
                <a:solidFill>
                  <a:schemeClr val="tx1">
                    <a:tint val="75000"/>
                  </a:schemeClr>
                </a:solidFill>
              </a:rPr>
              <a:t>Church</a:t>
            </a:r>
          </a:p>
        </p:txBody>
      </p:sp>
      <p:sp>
        <p:nvSpPr>
          <p:cNvPr id="5" name="Content Placeholder 2"/>
          <p:cNvSpPr txBox="1">
            <a:spLocks/>
          </p:cNvSpPr>
          <p:nvPr/>
        </p:nvSpPr>
        <p:spPr>
          <a:xfrm>
            <a:off x="1905000" y="1295400"/>
            <a:ext cx="30480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1Corinthians</a:t>
            </a:r>
          </a:p>
          <a:p>
            <a:pPr marL="342900" indent="-342900" algn="ctr" defTabSz="914400">
              <a:spcBef>
                <a:spcPct val="20000"/>
              </a:spcBef>
              <a:defRPr/>
            </a:pPr>
            <a:r>
              <a:rPr lang="en-US" sz="3600" b="1" dirty="0">
                <a:solidFill>
                  <a:schemeClr val="accent4"/>
                </a:solidFill>
              </a:rPr>
              <a:t>15:28</a:t>
            </a:r>
          </a:p>
        </p:txBody>
      </p:sp>
      <p:sp>
        <p:nvSpPr>
          <p:cNvPr id="6" name="Content Placeholder 2"/>
          <p:cNvSpPr txBox="1">
            <a:spLocks/>
          </p:cNvSpPr>
          <p:nvPr/>
        </p:nvSpPr>
        <p:spPr>
          <a:xfrm>
            <a:off x="7391400" y="3657600"/>
            <a:ext cx="30480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Ephesians</a:t>
            </a:r>
          </a:p>
          <a:p>
            <a:pPr marL="342900" indent="-342900" algn="ctr" defTabSz="914400">
              <a:spcBef>
                <a:spcPct val="20000"/>
              </a:spcBef>
              <a:defRPr/>
            </a:pPr>
            <a:r>
              <a:rPr lang="en-US" sz="3600" b="1" dirty="0">
                <a:solidFill>
                  <a:schemeClr val="accent4"/>
                </a:solidFill>
              </a:rPr>
              <a:t>5:24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531067"/>
            <a:ext cx="3032690" cy="1329595"/>
          </a:xfrm>
        </p:spPr>
        <p:txBody>
          <a:bodyPr vert="horz" wrap="none" lIns="0" tIns="0" rIns="0" bIns="0" rtlCol="0" anchor="ctr" anchorCtr="1">
            <a:spAutoFit/>
          </a:bodyPr>
          <a:lstStyle/>
          <a:p>
            <a:r>
              <a:rPr lang="en-US" sz="9600" dirty="0"/>
              <a:t>Elders</a:t>
            </a:r>
            <a:endParaRPr lang="en-US" b="0" dirty="0"/>
          </a:p>
        </p:txBody>
      </p:sp>
      <p:sp>
        <p:nvSpPr>
          <p:cNvPr id="3" name="Text Placeholder 2"/>
          <p:cNvSpPr>
            <a:spLocks noGrp="1"/>
          </p:cNvSpPr>
          <p:nvPr>
            <p:ph type="body" idx="1"/>
          </p:nvPr>
        </p:nvSpPr>
        <p:spPr>
          <a:xfrm>
            <a:off x="7391400" y="2893267"/>
            <a:ext cx="2313134" cy="1329595"/>
          </a:xfrm>
        </p:spPr>
        <p:txBody>
          <a:bodyPr vert="horz" wrap="none" lIns="0" tIns="0" rIns="0" bIns="0" rtlCol="0" anchor="ctr" anchorCtr="1">
            <a:spAutoFit/>
          </a:bodyPr>
          <a:lstStyle/>
          <a:p>
            <a:r>
              <a:rPr lang="en-US" sz="9600" dirty="0"/>
              <a:t>Men</a:t>
            </a:r>
          </a:p>
        </p:txBody>
      </p:sp>
      <p:sp>
        <p:nvSpPr>
          <p:cNvPr id="6" name="Text Placeholder 2"/>
          <p:cNvSpPr txBox="1">
            <a:spLocks/>
          </p:cNvSpPr>
          <p:nvPr/>
        </p:nvSpPr>
        <p:spPr>
          <a:xfrm>
            <a:off x="2514600" y="2743201"/>
            <a:ext cx="3892348"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Deacons</a:t>
            </a:r>
          </a:p>
        </p:txBody>
      </p:sp>
      <p:sp>
        <p:nvSpPr>
          <p:cNvPr id="7" name="Text Placeholder 2"/>
          <p:cNvSpPr txBox="1">
            <a:spLocks/>
          </p:cNvSpPr>
          <p:nvPr/>
        </p:nvSpPr>
        <p:spPr>
          <a:xfrm>
            <a:off x="4419601" y="4876801"/>
            <a:ext cx="3605859"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Women</a:t>
            </a:r>
          </a:p>
        </p:txBody>
      </p:sp>
      <p:sp>
        <p:nvSpPr>
          <p:cNvPr id="9" name="Content Placeholder 2"/>
          <p:cNvSpPr txBox="1">
            <a:spLocks/>
          </p:cNvSpPr>
          <p:nvPr/>
        </p:nvSpPr>
        <p:spPr>
          <a:xfrm>
            <a:off x="5715000" y="1524000"/>
            <a:ext cx="42672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Hebrews 13:17</a:t>
            </a:r>
          </a:p>
          <a:p>
            <a:pPr marL="342900" indent="-342900" algn="ctr" defTabSz="914400">
              <a:spcBef>
                <a:spcPct val="20000"/>
              </a:spcBef>
              <a:defRPr/>
            </a:pPr>
            <a:r>
              <a:rPr lang="en-US" sz="3600" b="1" dirty="0">
                <a:solidFill>
                  <a:schemeClr val="accent4"/>
                </a:solidFill>
              </a:rPr>
              <a:t>1Thessalonians 5:12</a:t>
            </a:r>
          </a:p>
        </p:txBody>
      </p:sp>
      <p:sp>
        <p:nvSpPr>
          <p:cNvPr id="10" name="Content Placeholder 2"/>
          <p:cNvSpPr txBox="1">
            <a:spLocks/>
          </p:cNvSpPr>
          <p:nvPr/>
        </p:nvSpPr>
        <p:spPr>
          <a:xfrm>
            <a:off x="1530148" y="3886200"/>
            <a:ext cx="3499052"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1Timothy 2:11-12</a:t>
            </a:r>
          </a:p>
          <a:p>
            <a:pPr marL="342900" indent="-342900" algn="ctr" defTabSz="914400">
              <a:spcBef>
                <a:spcPct val="20000"/>
              </a:spcBef>
              <a:defRPr/>
            </a:pPr>
            <a:r>
              <a:rPr lang="en-US" sz="3600" b="1" dirty="0">
                <a:solidFill>
                  <a:schemeClr val="accent4"/>
                </a:solidFill>
              </a:rPr>
              <a:t>Ephesians 5:22</a:t>
            </a:r>
          </a:p>
        </p:txBody>
      </p:sp>
      <p:sp>
        <p:nvSpPr>
          <p:cNvPr id="11" name="Content Placeholder 2"/>
          <p:cNvSpPr txBox="1">
            <a:spLocks/>
          </p:cNvSpPr>
          <p:nvPr/>
        </p:nvSpPr>
        <p:spPr>
          <a:xfrm>
            <a:off x="7391400" y="5791200"/>
            <a:ext cx="3048000" cy="8382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1Peter 5:5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10930"/>
            <a:ext cx="2309928" cy="1481944"/>
          </a:xfrm>
        </p:spPr>
        <p:txBody>
          <a:bodyPr vert="horz" wrap="none" lIns="0" tIns="0" rIns="0" bIns="0" rtlCol="0" anchor="ctr" anchorCtr="1">
            <a:spAutoFit/>
          </a:bodyPr>
          <a:lstStyle/>
          <a:p>
            <a:r>
              <a:rPr lang="en-US" sz="10700" dirty="0"/>
              <a:t>God</a:t>
            </a:r>
            <a:endParaRPr lang="en-US" dirty="0"/>
          </a:p>
        </p:txBody>
      </p:sp>
      <p:sp>
        <p:nvSpPr>
          <p:cNvPr id="3" name="Text Placeholder 2"/>
          <p:cNvSpPr>
            <a:spLocks noGrp="1"/>
          </p:cNvSpPr>
          <p:nvPr>
            <p:ph type="body" idx="1"/>
          </p:nvPr>
        </p:nvSpPr>
        <p:spPr>
          <a:xfrm>
            <a:off x="5943601" y="912067"/>
            <a:ext cx="2895601" cy="1329595"/>
          </a:xfrm>
        </p:spPr>
        <p:txBody>
          <a:bodyPr vert="horz" wrap="none" lIns="0" tIns="0" rIns="0" bIns="0" rtlCol="0" anchor="ctr" anchorCtr="1">
            <a:spAutoFit/>
          </a:bodyPr>
          <a:lstStyle/>
          <a:p>
            <a:r>
              <a:rPr lang="en-US" sz="9600" dirty="0"/>
              <a:t>Christ</a:t>
            </a:r>
          </a:p>
        </p:txBody>
      </p:sp>
      <p:sp>
        <p:nvSpPr>
          <p:cNvPr id="4" name="Text Placeholder 2"/>
          <p:cNvSpPr txBox="1">
            <a:spLocks/>
          </p:cNvSpPr>
          <p:nvPr/>
        </p:nvSpPr>
        <p:spPr>
          <a:xfrm>
            <a:off x="2667001" y="2667001"/>
            <a:ext cx="6785897"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Earthly Powers</a:t>
            </a:r>
          </a:p>
        </p:txBody>
      </p:sp>
      <p:sp>
        <p:nvSpPr>
          <p:cNvPr id="5" name="Text Placeholder 2"/>
          <p:cNvSpPr txBox="1">
            <a:spLocks/>
          </p:cNvSpPr>
          <p:nvPr/>
        </p:nvSpPr>
        <p:spPr>
          <a:xfrm>
            <a:off x="3124200" y="4800601"/>
            <a:ext cx="2119170"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Men</a:t>
            </a:r>
          </a:p>
        </p:txBody>
      </p:sp>
      <p:sp>
        <p:nvSpPr>
          <p:cNvPr id="6" name="Text Placeholder 2"/>
          <p:cNvSpPr txBox="1">
            <a:spLocks/>
          </p:cNvSpPr>
          <p:nvPr/>
        </p:nvSpPr>
        <p:spPr>
          <a:xfrm>
            <a:off x="6248401" y="5029201"/>
            <a:ext cx="3605859"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Women</a:t>
            </a:r>
          </a:p>
        </p:txBody>
      </p:sp>
      <p:sp>
        <p:nvSpPr>
          <p:cNvPr id="7" name="Content Placeholder 2"/>
          <p:cNvSpPr txBox="1">
            <a:spLocks/>
          </p:cNvSpPr>
          <p:nvPr/>
        </p:nvSpPr>
        <p:spPr>
          <a:xfrm>
            <a:off x="1905000" y="1676400"/>
            <a:ext cx="30480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1Peter 3:21-22</a:t>
            </a:r>
          </a:p>
          <a:p>
            <a:pPr marL="342900" indent="-342900" algn="ctr" defTabSz="914400">
              <a:spcBef>
                <a:spcPct val="20000"/>
              </a:spcBef>
              <a:defRPr/>
            </a:pPr>
            <a:r>
              <a:rPr lang="en-US" sz="3600" b="1" dirty="0">
                <a:solidFill>
                  <a:schemeClr val="accent4"/>
                </a:solidFill>
              </a:rPr>
              <a:t>Romans 13:1</a:t>
            </a:r>
          </a:p>
        </p:txBody>
      </p:sp>
      <p:sp>
        <p:nvSpPr>
          <p:cNvPr id="8" name="Content Placeholder 2"/>
          <p:cNvSpPr txBox="1">
            <a:spLocks/>
          </p:cNvSpPr>
          <p:nvPr/>
        </p:nvSpPr>
        <p:spPr>
          <a:xfrm>
            <a:off x="5562600" y="3886200"/>
            <a:ext cx="41910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Titus 3:1</a:t>
            </a:r>
          </a:p>
          <a:p>
            <a:pPr marL="342900" indent="-342900" algn="ctr" defTabSz="914400">
              <a:spcBef>
                <a:spcPct val="20000"/>
              </a:spcBef>
              <a:defRPr/>
            </a:pPr>
            <a:r>
              <a:rPr lang="en-US" sz="3600" b="1" dirty="0">
                <a:solidFill>
                  <a:schemeClr val="accent4"/>
                </a:solidFill>
              </a:rPr>
              <a:t>1Peter 2:13,18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310930"/>
            <a:ext cx="2309928" cy="1481944"/>
          </a:xfrm>
        </p:spPr>
        <p:txBody>
          <a:bodyPr vert="horz" wrap="none" lIns="0" tIns="0" rIns="0" bIns="0" rtlCol="0" anchor="ctr" anchorCtr="1">
            <a:spAutoFit/>
          </a:bodyPr>
          <a:lstStyle/>
          <a:p>
            <a:r>
              <a:rPr lang="en-US" sz="10700" dirty="0"/>
              <a:t>God</a:t>
            </a:r>
            <a:endParaRPr lang="en-US" dirty="0"/>
          </a:p>
        </p:txBody>
      </p:sp>
      <p:sp>
        <p:nvSpPr>
          <p:cNvPr id="3" name="Text Placeholder 2"/>
          <p:cNvSpPr>
            <a:spLocks noGrp="1"/>
          </p:cNvSpPr>
          <p:nvPr>
            <p:ph type="body" idx="1"/>
          </p:nvPr>
        </p:nvSpPr>
        <p:spPr>
          <a:xfrm>
            <a:off x="5181601" y="683467"/>
            <a:ext cx="2895601" cy="1329595"/>
          </a:xfrm>
        </p:spPr>
        <p:txBody>
          <a:bodyPr vert="horz" wrap="none" lIns="0" tIns="0" rIns="0" bIns="0" rtlCol="0" anchor="ctr" anchorCtr="1">
            <a:spAutoFit/>
          </a:bodyPr>
          <a:lstStyle/>
          <a:p>
            <a:r>
              <a:rPr lang="en-US" sz="9600" dirty="0"/>
              <a:t>Christ</a:t>
            </a:r>
          </a:p>
        </p:txBody>
      </p:sp>
      <p:sp>
        <p:nvSpPr>
          <p:cNvPr id="4" name="Text Placeholder 2"/>
          <p:cNvSpPr txBox="1">
            <a:spLocks/>
          </p:cNvSpPr>
          <p:nvPr/>
        </p:nvSpPr>
        <p:spPr>
          <a:xfrm>
            <a:off x="2362200" y="2590800"/>
            <a:ext cx="4429098" cy="1477328"/>
          </a:xfrm>
          <a:prstGeom prst="rect">
            <a:avLst/>
          </a:prstGeom>
        </p:spPr>
        <p:txBody>
          <a:bodyPr vert="horz" wrap="none" lIns="0" tIns="0" rIns="0" bIns="0" rtlCol="0" anchor="ctr" anchorCtr="1">
            <a:spAutoFit/>
          </a:bodyPr>
          <a:lstStyle/>
          <a:p>
            <a:pPr defTabSz="914400">
              <a:spcBef>
                <a:spcPct val="20000"/>
              </a:spcBef>
              <a:defRPr/>
            </a:pPr>
            <a:r>
              <a:rPr lang="en-US" sz="9600" dirty="0">
                <a:solidFill>
                  <a:schemeClr val="tx1">
                    <a:tint val="75000"/>
                  </a:schemeClr>
                </a:solidFill>
              </a:rPr>
              <a:t>Husband</a:t>
            </a:r>
          </a:p>
        </p:txBody>
      </p:sp>
      <p:sp>
        <p:nvSpPr>
          <p:cNvPr id="5" name="Text Placeholder 2"/>
          <p:cNvSpPr txBox="1">
            <a:spLocks/>
          </p:cNvSpPr>
          <p:nvPr/>
        </p:nvSpPr>
        <p:spPr>
          <a:xfrm>
            <a:off x="7772401" y="3124201"/>
            <a:ext cx="2140779"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Wife</a:t>
            </a:r>
          </a:p>
        </p:txBody>
      </p:sp>
      <p:sp>
        <p:nvSpPr>
          <p:cNvPr id="6" name="Text Placeholder 2"/>
          <p:cNvSpPr txBox="1">
            <a:spLocks/>
          </p:cNvSpPr>
          <p:nvPr/>
        </p:nvSpPr>
        <p:spPr>
          <a:xfrm>
            <a:off x="4343401" y="5105401"/>
            <a:ext cx="3838743" cy="1354217"/>
          </a:xfrm>
          <a:prstGeom prst="rect">
            <a:avLst/>
          </a:prstGeom>
        </p:spPr>
        <p:txBody>
          <a:bodyPr vert="horz" wrap="none" lIns="0" tIns="0" rIns="0" bIns="0" rtlCol="0" anchor="ctr" anchorCtr="1">
            <a:spAutoFit/>
          </a:bodyPr>
          <a:lstStyle/>
          <a:p>
            <a:pPr defTabSz="914400">
              <a:spcBef>
                <a:spcPct val="20000"/>
              </a:spcBef>
              <a:defRPr/>
            </a:pPr>
            <a:r>
              <a:rPr lang="en-US" sz="8800" dirty="0">
                <a:solidFill>
                  <a:schemeClr val="tx1">
                    <a:tint val="75000"/>
                  </a:schemeClr>
                </a:solidFill>
              </a:rPr>
              <a:t>Children</a:t>
            </a:r>
          </a:p>
        </p:txBody>
      </p:sp>
      <p:sp>
        <p:nvSpPr>
          <p:cNvPr id="7" name="Content Placeholder 2"/>
          <p:cNvSpPr txBox="1">
            <a:spLocks/>
          </p:cNvSpPr>
          <p:nvPr/>
        </p:nvSpPr>
        <p:spPr>
          <a:xfrm>
            <a:off x="7391400" y="1981200"/>
            <a:ext cx="30480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Colossians 3:18</a:t>
            </a:r>
          </a:p>
          <a:p>
            <a:pPr marL="342900" indent="-342900" algn="ctr" defTabSz="914400">
              <a:spcBef>
                <a:spcPct val="20000"/>
              </a:spcBef>
              <a:defRPr/>
            </a:pPr>
            <a:r>
              <a:rPr lang="en-US" sz="3600" b="1" dirty="0">
                <a:solidFill>
                  <a:schemeClr val="accent4"/>
                </a:solidFill>
              </a:rPr>
              <a:t>1Peter 3:1,5</a:t>
            </a:r>
          </a:p>
        </p:txBody>
      </p:sp>
      <p:sp>
        <p:nvSpPr>
          <p:cNvPr id="8" name="Content Placeholder 2"/>
          <p:cNvSpPr txBox="1">
            <a:spLocks/>
          </p:cNvSpPr>
          <p:nvPr/>
        </p:nvSpPr>
        <p:spPr>
          <a:xfrm>
            <a:off x="2438400" y="4114800"/>
            <a:ext cx="5105400" cy="1143000"/>
          </a:xfrm>
          <a:prstGeom prst="rect">
            <a:avLst/>
          </a:prstGeom>
        </p:spPr>
        <p:txBody>
          <a:bodyPr vert="horz" lIns="0" tIns="0" rIns="0" bIns="0" rtlCol="0" anchor="ctr" anchorCtr="1">
            <a:noAutofit/>
          </a:bodyPr>
          <a:lstStyle/>
          <a:p>
            <a:pPr marL="342900" indent="-342900" algn="ctr" defTabSz="914400">
              <a:spcBef>
                <a:spcPct val="20000"/>
              </a:spcBef>
              <a:defRPr/>
            </a:pPr>
            <a:r>
              <a:rPr lang="en-US" sz="3600" b="1" dirty="0">
                <a:solidFill>
                  <a:schemeClr val="accent4"/>
                </a:solidFill>
              </a:rPr>
              <a:t>1Timothy 3:4</a:t>
            </a:r>
          </a:p>
          <a:p>
            <a:pPr marL="342900" indent="-342900" algn="ctr" defTabSz="914400">
              <a:spcBef>
                <a:spcPct val="20000"/>
              </a:spcBef>
              <a:defRPr/>
            </a:pPr>
            <a:r>
              <a:rPr lang="en-US" sz="3600" b="1" dirty="0">
                <a:solidFill>
                  <a:schemeClr val="accent4"/>
                </a:solidFill>
              </a:rPr>
              <a:t>Luke 2:51; Ephesians 6:1-2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0"/>
            <a:ext cx="8229600" cy="1143000"/>
          </a:xfrm>
        </p:spPr>
        <p:txBody>
          <a:bodyPr>
            <a:normAutofit/>
          </a:bodyPr>
          <a:lstStyle/>
          <a:p>
            <a:r>
              <a:rPr lang="en-US" sz="6000" dirty="0"/>
              <a:t>Subjection/Submission</a:t>
            </a:r>
          </a:p>
        </p:txBody>
      </p:sp>
      <p:sp>
        <p:nvSpPr>
          <p:cNvPr id="3" name="Content Placeholder 2"/>
          <p:cNvSpPr>
            <a:spLocks noGrp="1"/>
          </p:cNvSpPr>
          <p:nvPr>
            <p:ph idx="1"/>
          </p:nvPr>
        </p:nvSpPr>
        <p:spPr>
          <a:xfrm>
            <a:off x="1981200" y="1143001"/>
            <a:ext cx="8229600" cy="4038600"/>
          </a:xfrm>
        </p:spPr>
        <p:txBody>
          <a:bodyPr vert="horz" lIns="0" tIns="0" rIns="0" bIns="0" rtlCol="0" anchor="ctr" anchorCtr="1">
            <a:normAutofit/>
          </a:bodyPr>
          <a:lstStyle/>
          <a:p>
            <a:pPr>
              <a:buNone/>
            </a:pPr>
            <a:r>
              <a:rPr lang="en-US" sz="4000" dirty="0"/>
              <a:t>"a voluntary attitude of giving in, cooperating, assuming responsibility, and carrying a burden"</a:t>
            </a:r>
          </a:p>
          <a:p>
            <a:pPr>
              <a:buNone/>
            </a:pPr>
            <a:r>
              <a:rPr lang="en-US" sz="4000" dirty="0"/>
              <a:t>"to arrange [troop divisions] in a military fashion under the command of a leader"</a:t>
            </a:r>
          </a:p>
        </p:txBody>
      </p:sp>
      <p:sp>
        <p:nvSpPr>
          <p:cNvPr id="4" name="Content Placeholder 2"/>
          <p:cNvSpPr txBox="1">
            <a:spLocks/>
          </p:cNvSpPr>
          <p:nvPr/>
        </p:nvSpPr>
        <p:spPr>
          <a:xfrm>
            <a:off x="2057400" y="5257800"/>
            <a:ext cx="8229600" cy="1143000"/>
          </a:xfrm>
          <a:prstGeom prst="rect">
            <a:avLst/>
          </a:prstGeom>
        </p:spPr>
        <p:txBody>
          <a:bodyPr vert="horz" lIns="0" tIns="0" rIns="0" bIns="0" rtlCol="0" anchor="ctr" anchorCtr="1">
            <a:normAutofit fontScale="92500" lnSpcReduction="10000"/>
          </a:bodyPr>
          <a:lstStyle/>
          <a:p>
            <a:pPr marL="342900" indent="-342900" algn="ctr" defTabSz="914400">
              <a:spcBef>
                <a:spcPct val="20000"/>
              </a:spcBef>
              <a:defRPr/>
            </a:pPr>
            <a:r>
              <a:rPr lang="en-US" sz="4000" b="1" dirty="0">
                <a:solidFill>
                  <a:schemeClr val="accent4"/>
                </a:solidFill>
              </a:rPr>
              <a:t>John 13:4-17; 6:38</a:t>
            </a:r>
          </a:p>
          <a:p>
            <a:pPr marL="342900" indent="-342900" algn="ctr" defTabSz="914400">
              <a:spcBef>
                <a:spcPct val="20000"/>
              </a:spcBef>
              <a:defRPr/>
            </a:pPr>
            <a:r>
              <a:rPr lang="en-US" sz="4000" b="1" dirty="0">
                <a:solidFill>
                  <a:schemeClr val="accent4"/>
                </a:solidFill>
              </a:rPr>
              <a:t>Romans 13:1; 1Peter 3:21-22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We Must Submit</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2400"/>
              </a:spcBef>
              <a:buNone/>
            </a:pPr>
            <a:r>
              <a:rPr lang="en-US" sz="4000" dirty="0"/>
              <a:t>To God</a:t>
            </a:r>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James 4:7</a:t>
            </a:r>
          </a:p>
          <a:p>
            <a:pPr marL="0" indent="0" algn="r">
              <a:lnSpc>
                <a:spcPct val="100000"/>
              </a:lnSpc>
              <a:spcBef>
                <a:spcPts val="0"/>
              </a:spcBef>
              <a:buNone/>
            </a:pPr>
            <a:r>
              <a:rPr lang="en-US" sz="3200" dirty="0">
                <a:solidFill>
                  <a:schemeClr val="accent4"/>
                </a:solidFill>
              </a:rPr>
              <a:t>1Peter 5:5</a:t>
            </a:r>
          </a:p>
          <a:p>
            <a:pPr marL="0" indent="0" algn="r">
              <a:lnSpc>
                <a:spcPct val="100000"/>
              </a:lnSpc>
              <a:spcBef>
                <a:spcPts val="0"/>
              </a:spcBef>
              <a:buNone/>
            </a:pPr>
            <a:r>
              <a:rPr lang="en-US" sz="3200" dirty="0">
                <a:solidFill>
                  <a:schemeClr val="accent4"/>
                </a:solidFill>
              </a:rPr>
              <a:t>Hebrews 12:9</a:t>
            </a:r>
          </a:p>
        </p:txBody>
      </p:sp>
    </p:spTree>
    <p:extLst>
      <p:ext uri="{BB962C8B-B14F-4D97-AF65-F5344CB8AC3E}">
        <p14:creationId xmlns:p14="http://schemas.microsoft.com/office/powerpoint/2010/main" val="1000079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We Must Submit</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2400"/>
              </a:spcBef>
              <a:buNone/>
            </a:pPr>
            <a:r>
              <a:rPr lang="en-US" sz="4000" dirty="0"/>
              <a:t>To God</a:t>
            </a:r>
          </a:p>
          <a:p>
            <a:pPr marL="0" indent="0">
              <a:lnSpc>
                <a:spcPct val="100000"/>
              </a:lnSpc>
              <a:spcBef>
                <a:spcPts val="2400"/>
              </a:spcBef>
              <a:buNone/>
            </a:pPr>
            <a:r>
              <a:rPr lang="en-US" sz="4000" dirty="0"/>
              <a:t>To Gospel</a:t>
            </a:r>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Galatians 2:5</a:t>
            </a:r>
          </a:p>
          <a:p>
            <a:pPr marL="0" indent="0" algn="r">
              <a:lnSpc>
                <a:spcPct val="100000"/>
              </a:lnSpc>
              <a:spcBef>
                <a:spcPts val="0"/>
              </a:spcBef>
              <a:buNone/>
            </a:pPr>
            <a:r>
              <a:rPr lang="en-US" sz="3200" dirty="0">
                <a:solidFill>
                  <a:schemeClr val="accent4"/>
                </a:solidFill>
              </a:rPr>
              <a:t>John 12:26</a:t>
            </a:r>
          </a:p>
          <a:p>
            <a:pPr marL="0" indent="0" algn="r">
              <a:lnSpc>
                <a:spcPct val="100000"/>
              </a:lnSpc>
              <a:spcBef>
                <a:spcPts val="0"/>
              </a:spcBef>
              <a:buNone/>
            </a:pPr>
            <a:r>
              <a:rPr lang="en-US" sz="3200" dirty="0">
                <a:solidFill>
                  <a:schemeClr val="accent4"/>
                </a:solidFill>
              </a:rPr>
              <a:t>Luke 9:23</a:t>
            </a:r>
          </a:p>
          <a:p>
            <a:pPr marL="0" indent="0" algn="r">
              <a:lnSpc>
                <a:spcPct val="100000"/>
              </a:lnSpc>
              <a:spcBef>
                <a:spcPts val="0"/>
              </a:spcBef>
              <a:buNone/>
            </a:pPr>
            <a:r>
              <a:rPr lang="en-US" sz="3200" dirty="0">
                <a:solidFill>
                  <a:schemeClr val="accent4"/>
                </a:solidFill>
              </a:rPr>
              <a:t>John 14:6,21</a:t>
            </a:r>
          </a:p>
        </p:txBody>
      </p:sp>
    </p:spTree>
    <p:extLst>
      <p:ext uri="{BB962C8B-B14F-4D97-AF65-F5344CB8AC3E}">
        <p14:creationId xmlns:p14="http://schemas.microsoft.com/office/powerpoint/2010/main" val="2049979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0697-03D4-45DA-BDDA-CFF426DAACF8}"/>
              </a:ext>
            </a:extLst>
          </p:cNvPr>
          <p:cNvSpPr>
            <a:spLocks noGrp="1"/>
          </p:cNvSpPr>
          <p:nvPr>
            <p:ph type="title"/>
          </p:nvPr>
        </p:nvSpPr>
        <p:spPr/>
        <p:txBody>
          <a:bodyPr>
            <a:normAutofit/>
          </a:bodyPr>
          <a:lstStyle/>
          <a:p>
            <a:pPr algn="ctr"/>
            <a:r>
              <a:rPr lang="en-US" sz="7200" dirty="0"/>
              <a:t>We Must Submit</a:t>
            </a:r>
          </a:p>
        </p:txBody>
      </p:sp>
      <p:sp>
        <p:nvSpPr>
          <p:cNvPr id="3" name="Content Placeholder 2">
            <a:extLst>
              <a:ext uri="{FF2B5EF4-FFF2-40B4-BE49-F238E27FC236}">
                <a16:creationId xmlns:a16="http://schemas.microsoft.com/office/drawing/2014/main" id="{A8C5111B-3F80-4284-A164-5A5EE45D9BBD}"/>
              </a:ext>
            </a:extLst>
          </p:cNvPr>
          <p:cNvSpPr>
            <a:spLocks noGrp="1"/>
          </p:cNvSpPr>
          <p:nvPr>
            <p:ph sz="half" idx="1"/>
          </p:nvPr>
        </p:nvSpPr>
        <p:spPr>
          <a:xfrm>
            <a:off x="838200" y="1825625"/>
            <a:ext cx="5181600" cy="4667250"/>
          </a:xfrm>
        </p:spPr>
        <p:txBody>
          <a:bodyPr>
            <a:normAutofit/>
          </a:bodyPr>
          <a:lstStyle/>
          <a:p>
            <a:pPr marL="0" indent="0">
              <a:lnSpc>
                <a:spcPct val="100000"/>
              </a:lnSpc>
              <a:spcBef>
                <a:spcPts val="2400"/>
              </a:spcBef>
              <a:buNone/>
            </a:pPr>
            <a:r>
              <a:rPr lang="en-US" sz="4000" dirty="0"/>
              <a:t>To God</a:t>
            </a:r>
          </a:p>
          <a:p>
            <a:pPr marL="0" indent="0">
              <a:lnSpc>
                <a:spcPct val="100000"/>
              </a:lnSpc>
              <a:spcBef>
                <a:spcPts val="2400"/>
              </a:spcBef>
              <a:buNone/>
            </a:pPr>
            <a:r>
              <a:rPr lang="en-US" sz="4000" dirty="0"/>
              <a:t>To Gospel</a:t>
            </a:r>
          </a:p>
          <a:p>
            <a:pPr marL="0" indent="0">
              <a:lnSpc>
                <a:spcPct val="100000"/>
              </a:lnSpc>
              <a:spcBef>
                <a:spcPts val="2400"/>
              </a:spcBef>
              <a:buNone/>
            </a:pPr>
            <a:r>
              <a:rPr lang="en-US" sz="4000" dirty="0"/>
              <a:t>Everyone</a:t>
            </a:r>
          </a:p>
        </p:txBody>
      </p:sp>
      <p:sp>
        <p:nvSpPr>
          <p:cNvPr id="4" name="Content Placeholder 3">
            <a:extLst>
              <a:ext uri="{FF2B5EF4-FFF2-40B4-BE49-F238E27FC236}">
                <a16:creationId xmlns:a16="http://schemas.microsoft.com/office/drawing/2014/main" id="{DEEC86C5-B68D-4489-AD61-CE7F055938D2}"/>
              </a:ext>
            </a:extLst>
          </p:cNvPr>
          <p:cNvSpPr>
            <a:spLocks noGrp="1"/>
          </p:cNvSpPr>
          <p:nvPr>
            <p:ph sz="half" idx="2"/>
          </p:nvPr>
        </p:nvSpPr>
        <p:spPr>
          <a:xfrm>
            <a:off x="6172200" y="1825625"/>
            <a:ext cx="5181600" cy="4667250"/>
          </a:xfrm>
        </p:spPr>
        <p:txBody>
          <a:bodyPr anchor="b">
            <a:normAutofit/>
          </a:bodyPr>
          <a:lstStyle/>
          <a:p>
            <a:pPr marL="0" indent="0" algn="r">
              <a:lnSpc>
                <a:spcPct val="100000"/>
              </a:lnSpc>
              <a:spcBef>
                <a:spcPts val="0"/>
              </a:spcBef>
              <a:buNone/>
            </a:pPr>
            <a:r>
              <a:rPr lang="en-US" sz="3200" dirty="0">
                <a:solidFill>
                  <a:schemeClr val="accent4"/>
                </a:solidFill>
              </a:rPr>
              <a:t>John 17:20-23</a:t>
            </a:r>
          </a:p>
        </p:txBody>
      </p:sp>
    </p:spTree>
    <p:extLst>
      <p:ext uri="{BB962C8B-B14F-4D97-AF65-F5344CB8AC3E}">
        <p14:creationId xmlns:p14="http://schemas.microsoft.com/office/powerpoint/2010/main" val="15997713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B40AC6A-26FB-4FEC-AAAB-ABE7D3FB609F}" vid="{2447D1F2-9046-4EAF-8899-FF9CF2EAEE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00Sermon</Template>
  <TotalTime>14</TotalTime>
  <Words>1051</Words>
  <Application>Microsoft Office PowerPoint</Application>
  <PresentationFormat>Widescreen</PresentationFormat>
  <Paragraphs>125</Paragraphs>
  <Slides>11</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Submission</vt:lpstr>
      <vt:lpstr>God</vt:lpstr>
      <vt:lpstr>Elders</vt:lpstr>
      <vt:lpstr>God</vt:lpstr>
      <vt:lpstr>God</vt:lpstr>
      <vt:lpstr>Subjection/Submission</vt:lpstr>
      <vt:lpstr>We Must Submit</vt:lpstr>
      <vt:lpstr>We Must Submit</vt:lpstr>
      <vt:lpstr>We Must Submit</vt:lpstr>
      <vt:lpstr>We Must Submit</vt:lpstr>
      <vt:lpstr>We Must Submit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Submission</dc:title>
  <dc:creator>Dan Henderson</dc:creator>
  <cp:lastModifiedBy>Dan Henderson</cp:lastModifiedBy>
  <cp:revision>3</cp:revision>
  <dcterms:created xsi:type="dcterms:W3CDTF">2021-01-10T01:01:31Z</dcterms:created>
  <dcterms:modified xsi:type="dcterms:W3CDTF">2021-01-10T15:57:28Z</dcterms:modified>
</cp:coreProperties>
</file>