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Ask Why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19:3-12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accent2"/>
                </a:solidFill>
              </a:rPr>
              <a:t>If Creeds Are Necessary,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4667250"/>
          </a:xfrm>
        </p:spPr>
        <p:txBody>
          <a:bodyPr anchor="ctr" anchorCtr="1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Does the word thoroughly furnish? - </a:t>
            </a:r>
            <a:r>
              <a:rPr lang="en-US" sz="3200" dirty="0">
                <a:solidFill>
                  <a:schemeClr val="accent4"/>
                </a:solidFill>
              </a:rPr>
              <a:t>2Timothy 3:16-17 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Has God given us all things? - </a:t>
            </a:r>
            <a:r>
              <a:rPr lang="en-US" sz="3200" dirty="0">
                <a:solidFill>
                  <a:schemeClr val="accent4"/>
                </a:solidFill>
              </a:rPr>
              <a:t>2Peter 1:3 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Are we condemned for going beyond word of God? - </a:t>
            </a:r>
            <a:r>
              <a:rPr lang="en-US" sz="3200" dirty="0">
                <a:solidFill>
                  <a:schemeClr val="accent4"/>
                </a:solidFill>
              </a:rPr>
              <a:t>2John 9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>
                <a:solidFill>
                  <a:schemeClr val="accent2"/>
                </a:solidFill>
              </a:rPr>
              <a:t>If Men Have Religious Authority,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997" y="1825625"/>
            <a:ext cx="11258007" cy="4667250"/>
          </a:xfrm>
        </p:spPr>
        <p:txBody>
          <a:bodyPr anchor="ctr" anchorCtr="1">
            <a:no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Does Christ claim all authority? - </a:t>
            </a:r>
            <a:r>
              <a:rPr lang="en-US" sz="3200" dirty="0">
                <a:solidFill>
                  <a:schemeClr val="accent4"/>
                </a:solidFill>
              </a:rPr>
              <a:t>Matthew 28:18 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Is Christ to be pre-eminent? - </a:t>
            </a:r>
            <a:r>
              <a:rPr lang="en-US" sz="3200" dirty="0">
                <a:solidFill>
                  <a:schemeClr val="accent4"/>
                </a:solidFill>
              </a:rPr>
              <a:t>Colossians 1:18 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Are human doctrines condemned? - </a:t>
            </a:r>
            <a:r>
              <a:rPr lang="en-US" sz="3200" dirty="0">
                <a:solidFill>
                  <a:schemeClr val="accent4"/>
                </a:solidFill>
              </a:rPr>
              <a:t>1Corinthians 1:10; Mark 7:6-7 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Are we not to please man? - </a:t>
            </a:r>
            <a:r>
              <a:rPr lang="en-US" sz="3200" dirty="0">
                <a:solidFill>
                  <a:schemeClr val="accent4"/>
                </a:solidFill>
              </a:rPr>
              <a:t>Galatians 1:10 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Is salvation only in Christ's name? - </a:t>
            </a:r>
            <a:r>
              <a:rPr lang="en-US" sz="3200" dirty="0">
                <a:solidFill>
                  <a:schemeClr val="accent4"/>
                </a:solidFill>
              </a:rPr>
              <a:t>Acts 4:11-12 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Is man persuaded to be a Christian? - </a:t>
            </a:r>
            <a:r>
              <a:rPr lang="en-US" sz="3200" dirty="0">
                <a:solidFill>
                  <a:schemeClr val="accent4"/>
                </a:solidFill>
              </a:rPr>
              <a:t>Acts 26:28</a:t>
            </a:r>
          </a:p>
        </p:txBody>
      </p:sp>
    </p:spTree>
    <p:extLst>
      <p:ext uri="{BB962C8B-B14F-4D97-AF65-F5344CB8AC3E}">
        <p14:creationId xmlns:p14="http://schemas.microsoft.com/office/powerpoint/2010/main" val="1651913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729" y="365125"/>
            <a:ext cx="11092543" cy="1325563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solidFill>
                  <a:schemeClr val="accent2"/>
                </a:solidFill>
              </a:rPr>
              <a:t>If Man Cannot Fall From God’s Grace,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997" y="1825625"/>
            <a:ext cx="11258007" cy="4667250"/>
          </a:xfrm>
        </p:spPr>
        <p:txBody>
          <a:bodyPr anchor="ctr" anchorCtr="1">
            <a:no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Did God say we can fall from grace? - </a:t>
            </a:r>
            <a:r>
              <a:rPr lang="en-US" sz="3200" dirty="0">
                <a:solidFill>
                  <a:schemeClr val="accent4"/>
                </a:solidFill>
              </a:rPr>
              <a:t>Galatians 5:4 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Did Paul warn about leaving the faith? - </a:t>
            </a:r>
            <a:r>
              <a:rPr lang="en-US" sz="3200" dirty="0">
                <a:solidFill>
                  <a:schemeClr val="accent4"/>
                </a:solidFill>
              </a:rPr>
              <a:t>1Timothy 4:1 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Did Paul warn the elders about drawing away? - </a:t>
            </a:r>
            <a:r>
              <a:rPr lang="en-US" sz="3200" dirty="0">
                <a:solidFill>
                  <a:schemeClr val="accent4"/>
                </a:solidFill>
              </a:rPr>
              <a:t>Acts 20:28-30 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Why was Paul concerned about falling? - </a:t>
            </a:r>
            <a:r>
              <a:rPr lang="en-US" sz="3200" dirty="0">
                <a:solidFill>
                  <a:schemeClr val="accent4"/>
                </a:solidFill>
              </a:rPr>
              <a:t>1Corinthians 9:27</a:t>
            </a:r>
          </a:p>
        </p:txBody>
      </p:sp>
    </p:spTree>
    <p:extLst>
      <p:ext uri="{BB962C8B-B14F-4D97-AF65-F5344CB8AC3E}">
        <p14:creationId xmlns:p14="http://schemas.microsoft.com/office/powerpoint/2010/main" val="186748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729" y="365125"/>
            <a:ext cx="11092543" cy="1325563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solidFill>
                  <a:schemeClr val="accent2"/>
                </a:solidFill>
              </a:rPr>
              <a:t>If Saved Outside Of The Church,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997" y="1825625"/>
            <a:ext cx="11258007" cy="4667250"/>
          </a:xfrm>
        </p:spPr>
        <p:txBody>
          <a:bodyPr anchor="ctr" anchorCtr="1">
            <a:no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Are the saved added to it? - </a:t>
            </a:r>
            <a:r>
              <a:rPr lang="en-US" sz="3200" dirty="0">
                <a:solidFill>
                  <a:schemeClr val="accent4"/>
                </a:solidFill>
              </a:rPr>
              <a:t>Acts 2:47 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Is Christ the savior of a useless body? - </a:t>
            </a:r>
            <a:r>
              <a:rPr lang="en-US" sz="3200" dirty="0">
                <a:solidFill>
                  <a:schemeClr val="accent4"/>
                </a:solidFill>
              </a:rPr>
              <a:t>Ephesians 5:23 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Is the blood the purchase price for the church? - </a:t>
            </a:r>
            <a:r>
              <a:rPr lang="en-US" sz="3200" dirty="0">
                <a:solidFill>
                  <a:schemeClr val="accent4"/>
                </a:solidFill>
              </a:rPr>
              <a:t>Acts 20:28</a:t>
            </a:r>
          </a:p>
        </p:txBody>
      </p:sp>
    </p:spTree>
    <p:extLst>
      <p:ext uri="{BB962C8B-B14F-4D97-AF65-F5344CB8AC3E}">
        <p14:creationId xmlns:p14="http://schemas.microsoft.com/office/powerpoint/2010/main" val="3257543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729" y="365125"/>
            <a:ext cx="11092543" cy="1325563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solidFill>
                  <a:schemeClr val="accent2"/>
                </a:solidFill>
              </a:rPr>
              <a:t>If Infant Baptism Is Scriptural,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2880" y="1825625"/>
            <a:ext cx="11826240" cy="4667250"/>
          </a:xfrm>
        </p:spPr>
        <p:txBody>
          <a:bodyPr anchor="ctr" anchorCtr="1">
            <a:no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Is the subject to be taught? - </a:t>
            </a:r>
            <a:r>
              <a:rPr lang="en-US" sz="3200" dirty="0">
                <a:solidFill>
                  <a:schemeClr val="accent4"/>
                </a:solidFill>
              </a:rPr>
              <a:t>Matthew 28:19-20 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Is the subject to believe what they have been taught? - </a:t>
            </a:r>
            <a:r>
              <a:rPr lang="en-US" sz="3200" dirty="0">
                <a:solidFill>
                  <a:schemeClr val="accent4"/>
                </a:solidFill>
              </a:rPr>
              <a:t>Mark 16:15-16 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Is the subject to repent of their sins? - </a:t>
            </a:r>
            <a:r>
              <a:rPr lang="en-US" sz="3200" dirty="0">
                <a:solidFill>
                  <a:schemeClr val="accent4"/>
                </a:solidFill>
              </a:rPr>
              <a:t>Acts 2:38</a:t>
            </a:r>
          </a:p>
        </p:txBody>
      </p:sp>
    </p:spTree>
    <p:extLst>
      <p:ext uri="{BB962C8B-B14F-4D97-AF65-F5344CB8AC3E}">
        <p14:creationId xmlns:p14="http://schemas.microsoft.com/office/powerpoint/2010/main" val="160906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729" y="365125"/>
            <a:ext cx="11092543" cy="1325563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solidFill>
                  <a:schemeClr val="accent2"/>
                </a:solidFill>
              </a:rPr>
              <a:t>If Baptism Is By Sprinkling,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2880" y="1825625"/>
            <a:ext cx="11826240" cy="4667250"/>
          </a:xfrm>
        </p:spPr>
        <p:txBody>
          <a:bodyPr anchor="ctr" anchorCtr="1">
            <a:no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Do you go 'down' into the water? - </a:t>
            </a:r>
            <a:r>
              <a:rPr lang="en-US" sz="3200" dirty="0">
                <a:solidFill>
                  <a:schemeClr val="accent4"/>
                </a:solidFill>
              </a:rPr>
              <a:t>Acts 8:38 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Is it burial? - </a:t>
            </a:r>
            <a:r>
              <a:rPr lang="en-US" sz="3200" dirty="0">
                <a:solidFill>
                  <a:schemeClr val="accent4"/>
                </a:solidFill>
              </a:rPr>
              <a:t>Romans 6:4; Colossians 2:12</a:t>
            </a:r>
          </a:p>
        </p:txBody>
      </p:sp>
    </p:spTree>
    <p:extLst>
      <p:ext uri="{BB962C8B-B14F-4D97-AF65-F5344CB8AC3E}">
        <p14:creationId xmlns:p14="http://schemas.microsoft.com/office/powerpoint/2010/main" val="2623577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10</TotalTime>
  <Words>278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Ask Why</vt:lpstr>
      <vt:lpstr>If Creeds Are Necessary, Why</vt:lpstr>
      <vt:lpstr>If Men Have Religious Authority, Why</vt:lpstr>
      <vt:lpstr>If Man Cannot Fall From God’s Grace, Why</vt:lpstr>
      <vt:lpstr>If Saved Outside Of The Church, Why</vt:lpstr>
      <vt:lpstr>If Infant Baptism Is Scriptural, Why</vt:lpstr>
      <vt:lpstr>If Baptism Is By Sprinkling, Why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Ask Why</dc:title>
  <dc:creator>Dan Henderson</dc:creator>
  <cp:lastModifiedBy>Dan Henderson</cp:lastModifiedBy>
  <cp:revision>3</cp:revision>
  <dcterms:created xsi:type="dcterms:W3CDTF">2021-02-21T02:30:50Z</dcterms:created>
  <dcterms:modified xsi:type="dcterms:W3CDTF">2021-02-21T13:56:32Z</dcterms:modified>
</cp:coreProperties>
</file>