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Helping The Lost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2:37-40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Helping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Convict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8:31-33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7:51-53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6:23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Helping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Convict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Teach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3589" y="1825625"/>
            <a:ext cx="6590212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1:16; 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9:22; Hebrews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26:28; 1Peter 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12:13; Ephesians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2:10; Titus 2:11-12</a:t>
            </a:r>
          </a:p>
        </p:txBody>
      </p:sp>
    </p:spTree>
    <p:extLst>
      <p:ext uri="{BB962C8B-B14F-4D97-AF65-F5344CB8AC3E}">
        <p14:creationId xmlns:p14="http://schemas.microsoft.com/office/powerpoint/2010/main" val="2647593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Helping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Convict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Teach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Inspire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88823" y="1825625"/>
            <a:ext cx="716497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12:42-43; 2Thessalonians 2:9-10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3:2-5; Acts 24:25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2:4; Matthew 5:45; Romans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1:3; 1Peter 3:12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51:4; Romans 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7:10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24:25; 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1:7-9; Revelation 21:4,8</a:t>
            </a:r>
          </a:p>
        </p:txBody>
      </p:sp>
    </p:spTree>
    <p:extLst>
      <p:ext uri="{BB962C8B-B14F-4D97-AF65-F5344CB8AC3E}">
        <p14:creationId xmlns:p14="http://schemas.microsoft.com/office/powerpoint/2010/main" val="46678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Helping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Convict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Teach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Inspire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Continue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88823" y="1825625"/>
            <a:ext cx="716497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olidFill>
                  <a:schemeClr val="accent4"/>
                </a:solidFill>
              </a:rPr>
              <a:t>1Peter 3:3-4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olidFill>
                  <a:schemeClr val="accent4"/>
                </a:solidFill>
              </a:rPr>
              <a:t>Matthew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3200" dirty="0">
                <a:solidFill>
                  <a:schemeClr val="accent4"/>
                </a:solidFill>
              </a:rPr>
              <a:t>Mark 9:47-48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10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114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Helping The Lost</vt:lpstr>
      <vt:lpstr>Helping The Lost</vt:lpstr>
      <vt:lpstr>Helping The Lost</vt:lpstr>
      <vt:lpstr>Helping The Lost</vt:lpstr>
      <vt:lpstr>Helping The Lost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The Lost</dc:title>
  <dc:creator>Dan Henderson</dc:creator>
  <cp:lastModifiedBy>Dan Henderson</cp:lastModifiedBy>
  <cp:revision>1</cp:revision>
  <dcterms:created xsi:type="dcterms:W3CDTF">2021-02-14T02:24:35Z</dcterms:created>
  <dcterms:modified xsi:type="dcterms:W3CDTF">2021-02-14T02:32:44Z</dcterms:modified>
</cp:coreProperties>
</file>