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383"/>
            <a:ext cx="9144000" cy="322258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Bible Is Respectable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Psalms 119:33-40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Deserves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Majority Disrespect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6:66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36:23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24:25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Deserves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Majority Disrespect 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Respect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15:19-21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</p:txBody>
      </p:sp>
    </p:spTree>
    <p:extLst>
      <p:ext uri="{BB962C8B-B14F-4D97-AF65-F5344CB8AC3E}">
        <p14:creationId xmlns:p14="http://schemas.microsoft.com/office/powerpoint/2010/main" val="364473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Deserves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Majority Disrespect 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Respect Authority 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Respect Silence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9-11</a:t>
            </a:r>
          </a:p>
        </p:txBody>
      </p:sp>
    </p:spTree>
    <p:extLst>
      <p:ext uri="{BB962C8B-B14F-4D97-AF65-F5344CB8AC3E}">
        <p14:creationId xmlns:p14="http://schemas.microsoft.com/office/powerpoint/2010/main" val="262472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Bible Deserves Respect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2Timothy 3:16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Psalms 19:7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Jude 1:3</a:t>
            </a:r>
          </a:p>
        </p:txBody>
      </p:sp>
    </p:spTree>
    <p:extLst>
      <p:ext uri="{BB962C8B-B14F-4D97-AF65-F5344CB8AC3E}">
        <p14:creationId xmlns:p14="http://schemas.microsoft.com/office/powerpoint/2010/main" val="2214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54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Bible Is Respectable</vt:lpstr>
      <vt:lpstr>Bible Deserves Respect</vt:lpstr>
      <vt:lpstr>Bible Deserves Respect</vt:lpstr>
      <vt:lpstr>Bible Deserves Respect</vt:lpstr>
      <vt:lpstr>Bible Deserves Respect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 Is Respectable</dc:title>
  <dc:creator>Dan Henderson</dc:creator>
  <cp:lastModifiedBy>Dan Henderson</cp:lastModifiedBy>
  <cp:revision>1</cp:revision>
  <dcterms:created xsi:type="dcterms:W3CDTF">2021-02-07T01:24:57Z</dcterms:created>
  <dcterms:modified xsi:type="dcterms:W3CDTF">2021-02-07T01:32:59Z</dcterms:modified>
</cp:coreProperties>
</file>