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7383"/>
            <a:ext cx="9144000" cy="322258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The Bible Is Respectable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Psalms 119:33-40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Bible Deserves Respect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Majority Disrespect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6:66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36:23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24:25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3:16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Bible Deserves Respect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Majority Disrespect 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Respect Authority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15:19-21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28:18-20</a:t>
            </a:r>
          </a:p>
        </p:txBody>
      </p:sp>
    </p:spTree>
    <p:extLst>
      <p:ext uri="{BB962C8B-B14F-4D97-AF65-F5344CB8AC3E}">
        <p14:creationId xmlns:p14="http://schemas.microsoft.com/office/powerpoint/2010/main" val="3644739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Bible Deserves Respect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Majority Disrespect 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Respect Authority 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Respect Silence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2John 9-11</a:t>
            </a:r>
          </a:p>
        </p:txBody>
      </p:sp>
    </p:spTree>
    <p:extLst>
      <p:ext uri="{BB962C8B-B14F-4D97-AF65-F5344CB8AC3E}">
        <p14:creationId xmlns:p14="http://schemas.microsoft.com/office/powerpoint/2010/main" val="262472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Bible Deserves Respect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1825625"/>
            <a:ext cx="5181600" cy="4667250"/>
          </a:xfrm>
        </p:spPr>
        <p:txBody>
          <a:bodyPr anchor="ctr" anchorCtr="1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dirty="0">
                <a:solidFill>
                  <a:schemeClr val="accent4"/>
                </a:solidFill>
              </a:rPr>
              <a:t>2Timothy 3:16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dirty="0">
                <a:solidFill>
                  <a:schemeClr val="accent4"/>
                </a:solidFill>
              </a:rPr>
              <a:t>Psalms 19:7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dirty="0">
                <a:solidFill>
                  <a:schemeClr val="accent4"/>
                </a:solidFill>
              </a:rPr>
              <a:t>Jude 1:3</a:t>
            </a:r>
          </a:p>
        </p:txBody>
      </p:sp>
    </p:spTree>
    <p:extLst>
      <p:ext uri="{BB962C8B-B14F-4D97-AF65-F5344CB8AC3E}">
        <p14:creationId xmlns:p14="http://schemas.microsoft.com/office/powerpoint/2010/main" val="22141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54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The Bible Is Respectable</vt:lpstr>
      <vt:lpstr>Bible Deserves Respect</vt:lpstr>
      <vt:lpstr>Bible Deserves Respect</vt:lpstr>
      <vt:lpstr>Bible Deserves Respect</vt:lpstr>
      <vt:lpstr>Bible Deserves Respect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Bible Is Respectable</dc:title>
  <dc:creator>Dan Henderson</dc:creator>
  <cp:lastModifiedBy>Dan Henderson</cp:lastModifiedBy>
  <cp:revision>1</cp:revision>
  <dcterms:created xsi:type="dcterms:W3CDTF">2021-02-07T01:24:57Z</dcterms:created>
  <dcterms:modified xsi:type="dcterms:W3CDTF">2021-02-07T01:32:59Z</dcterms:modified>
</cp:coreProperties>
</file>