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549"/>
            <a:ext cx="9144000" cy="3257414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Hunger For Righteousness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14:34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21:21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119:172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</a:t>
            </a:r>
          </a:p>
        </p:txBody>
      </p:sp>
    </p:spTree>
    <p:extLst>
      <p:ext uri="{BB962C8B-B14F-4D97-AF65-F5344CB8AC3E}">
        <p14:creationId xmlns:p14="http://schemas.microsoft.com/office/powerpoint/2010/main" val="234400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33:12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2:20-22</a:t>
            </a:r>
          </a:p>
        </p:txBody>
      </p:sp>
    </p:spTree>
    <p:extLst>
      <p:ext uri="{BB962C8B-B14F-4D97-AF65-F5344CB8AC3E}">
        <p14:creationId xmlns:p14="http://schemas.microsoft.com/office/powerpoint/2010/main" val="318261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Limitations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 Filled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1:7-9</a:t>
            </a:r>
          </a:p>
        </p:txBody>
      </p:sp>
    </p:spTree>
    <p:extLst>
      <p:ext uri="{BB962C8B-B14F-4D97-AF65-F5344CB8AC3E}">
        <p14:creationId xmlns:p14="http://schemas.microsoft.com/office/powerpoint/2010/main" val="264634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Limitations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 Filled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Rewards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37:25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4:8</a:t>
            </a:r>
          </a:p>
        </p:txBody>
      </p:sp>
    </p:spTree>
    <p:extLst>
      <p:ext uri="{BB962C8B-B14F-4D97-AF65-F5344CB8AC3E}">
        <p14:creationId xmlns:p14="http://schemas.microsoft.com/office/powerpoint/2010/main" val="2210479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Look At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Limitations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 Filled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Rewards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Hunger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</p:txBody>
      </p:sp>
    </p:spTree>
    <p:extLst>
      <p:ext uri="{BB962C8B-B14F-4D97-AF65-F5344CB8AC3E}">
        <p14:creationId xmlns:p14="http://schemas.microsoft.com/office/powerpoint/2010/main" val="353636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Hunger For Righteousness</vt:lpstr>
      <vt:lpstr>A Look At Righteousness</vt:lpstr>
      <vt:lpstr>A Look At Righteousness</vt:lpstr>
      <vt:lpstr>A Look At Righteousness</vt:lpstr>
      <vt:lpstr>A Look At Righteousness</vt:lpstr>
      <vt:lpstr>A Look At Righteousness</vt:lpstr>
      <vt:lpstr>A Look At Righteousness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Hunger For Righteousness</dc:title>
  <dc:creator>Dan Henderson</dc:creator>
  <cp:lastModifiedBy>Dan Henderson</cp:lastModifiedBy>
  <cp:revision>1</cp:revision>
  <dcterms:created xsi:type="dcterms:W3CDTF">2021-03-28T00:03:50Z</dcterms:created>
  <dcterms:modified xsi:type="dcterms:W3CDTF">2021-03-28T00:17:45Z</dcterms:modified>
</cp:coreProperties>
</file>