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49" d="100"/>
          <a:sy n="49" d="100"/>
        </p:scale>
        <p:origin x="59" y="7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2549"/>
            <a:ext cx="9144000" cy="3257414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Hunger For Righteousness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Matthew 5:6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 Look At Righteousness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Proverbs 10:2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Proverbs 14:34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Proverbs 16:8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Proverbs 21:21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 Look At Righteousness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Righteousness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 119:172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5:13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3:16-17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2Peter 2:5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Galatians 2:21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10:4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1:16-17</a:t>
            </a:r>
          </a:p>
        </p:txBody>
      </p:sp>
    </p:spTree>
    <p:extLst>
      <p:ext uri="{BB962C8B-B14F-4D97-AF65-F5344CB8AC3E}">
        <p14:creationId xmlns:p14="http://schemas.microsoft.com/office/powerpoint/2010/main" val="2344001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 Look At Righteousness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Righteousness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Limitations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10:1-4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Ezekiel 33:12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Ezekiel 18:20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2Peter 2:20-22</a:t>
            </a:r>
          </a:p>
        </p:txBody>
      </p:sp>
    </p:spTree>
    <p:extLst>
      <p:ext uri="{BB962C8B-B14F-4D97-AF65-F5344CB8AC3E}">
        <p14:creationId xmlns:p14="http://schemas.microsoft.com/office/powerpoint/2010/main" val="3182611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 Look At Righteousness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Righteousness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Limitations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Be Filled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3:10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5:9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6:16-18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1:7-9</a:t>
            </a:r>
          </a:p>
        </p:txBody>
      </p:sp>
    </p:spTree>
    <p:extLst>
      <p:ext uri="{BB962C8B-B14F-4D97-AF65-F5344CB8AC3E}">
        <p14:creationId xmlns:p14="http://schemas.microsoft.com/office/powerpoint/2010/main" val="2646341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 Look At Righteousness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Righteousness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Limitations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Be Filled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Rewards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Psalms 37:25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6:33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Mark 10:29-30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25:21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2:10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4:8</a:t>
            </a:r>
          </a:p>
        </p:txBody>
      </p:sp>
    </p:spTree>
    <p:extLst>
      <p:ext uri="{BB962C8B-B14F-4D97-AF65-F5344CB8AC3E}">
        <p14:creationId xmlns:p14="http://schemas.microsoft.com/office/powerpoint/2010/main" val="2210479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 Look At Righteousness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Righteousness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Limitations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Be Filled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Rewards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Hunger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1:16-17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15:58</a:t>
            </a:r>
          </a:p>
        </p:txBody>
      </p:sp>
    </p:spTree>
    <p:extLst>
      <p:ext uri="{BB962C8B-B14F-4D97-AF65-F5344CB8AC3E}">
        <p14:creationId xmlns:p14="http://schemas.microsoft.com/office/powerpoint/2010/main" val="3536362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13</TotalTime>
  <Words>101</Words>
  <Application>Microsoft Office PowerPoint</Application>
  <PresentationFormat>Widescreen</PresentationFormat>
  <Paragraphs>50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Hunger For Righteousness</vt:lpstr>
      <vt:lpstr>A Look At Righteousness</vt:lpstr>
      <vt:lpstr>A Look At Righteousness</vt:lpstr>
      <vt:lpstr>A Look At Righteousness</vt:lpstr>
      <vt:lpstr>A Look At Righteousness</vt:lpstr>
      <vt:lpstr>A Look At Righteousness</vt:lpstr>
      <vt:lpstr>A Look At Righteousness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Hunger For Righteousness</dc:title>
  <dc:creator>Dan Henderson</dc:creator>
  <cp:lastModifiedBy>Dan Henderson</cp:lastModifiedBy>
  <cp:revision>1</cp:revision>
  <dcterms:created xsi:type="dcterms:W3CDTF">2021-03-28T00:03:50Z</dcterms:created>
  <dcterms:modified xsi:type="dcterms:W3CDTF">2021-03-28T00:17:45Z</dcterms:modified>
</cp:coreProperties>
</file>