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6" r:id="rId6"/>
    <p:sldId id="264" r:id="rId7"/>
    <p:sldId id="265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49" d="100"/>
          <a:sy n="49" d="100"/>
        </p:scale>
        <p:origin x="59" y="79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3/21/2021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08812" y="243840"/>
            <a:ext cx="6174377" cy="3266123"/>
          </a:xfrm>
        </p:spPr>
        <p:txBody>
          <a:bodyPr anchor="ctr" anchorCtr="1">
            <a:normAutofit/>
          </a:bodyPr>
          <a:lstStyle/>
          <a:p>
            <a:r>
              <a:rPr lang="en-US" sz="9600" dirty="0"/>
              <a:t>I Want To Be A Saint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Psalm 116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To Be A Saint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Gives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	Peace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	Protection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Psalms 85:8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Psalms 97:10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2Chronicles 6:41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1Thessalonians 3:13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To Be A Saint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Gives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	Peace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	Protection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	Preparation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8:27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4:12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Revelation 11:18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Psalms 116:15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1:18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Colossians 1:12</a:t>
            </a:r>
          </a:p>
        </p:txBody>
      </p:sp>
    </p:spTree>
    <p:extLst>
      <p:ext uri="{BB962C8B-B14F-4D97-AF65-F5344CB8AC3E}">
        <p14:creationId xmlns:p14="http://schemas.microsoft.com/office/powerpoint/2010/main" val="27613156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To Be A Saint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Gives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Requires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	Submission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1:7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1:2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Philippians 1:1; 4:21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14:33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Psalms 149:1</a:t>
            </a:r>
          </a:p>
        </p:txBody>
      </p:sp>
    </p:spTree>
    <p:extLst>
      <p:ext uri="{BB962C8B-B14F-4D97-AF65-F5344CB8AC3E}">
        <p14:creationId xmlns:p14="http://schemas.microsoft.com/office/powerpoint/2010/main" val="3108045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To Be A Saint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Gives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Requires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	Submission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	Self Control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Revelation 19:8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5:3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Revelation 14:12; 13:10</a:t>
            </a:r>
          </a:p>
        </p:txBody>
      </p:sp>
    </p:spTree>
    <p:extLst>
      <p:ext uri="{BB962C8B-B14F-4D97-AF65-F5344CB8AC3E}">
        <p14:creationId xmlns:p14="http://schemas.microsoft.com/office/powerpoint/2010/main" val="7819014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To Be A Saint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Gives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Requires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	Submission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	Self Control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	Change Of Focus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Colossians 1:2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Revelation 8:3-4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Revelation 5:8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Psalms 31:23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Psalms 50:5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2Thessalonians 1:10</a:t>
            </a:r>
          </a:p>
        </p:txBody>
      </p:sp>
    </p:spTree>
    <p:extLst>
      <p:ext uri="{BB962C8B-B14F-4D97-AF65-F5344CB8AC3E}">
        <p14:creationId xmlns:p14="http://schemas.microsoft.com/office/powerpoint/2010/main" val="7960059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To Be A Saint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Gives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Requires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Means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	Helping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6:10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Philemon 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1:15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Colossians 1:4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6:18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16:1-2</a:t>
            </a:r>
          </a:p>
        </p:txBody>
      </p:sp>
    </p:spTree>
    <p:extLst>
      <p:ext uri="{BB962C8B-B14F-4D97-AF65-F5344CB8AC3E}">
        <p14:creationId xmlns:p14="http://schemas.microsoft.com/office/powerpoint/2010/main" val="39117838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9</TotalTime>
  <Words>135</Words>
  <Application>Microsoft Office PowerPoint</Application>
  <PresentationFormat>Widescreen</PresentationFormat>
  <Paragraphs>61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I Want To Be A Saint</vt:lpstr>
      <vt:lpstr>To Be A Saint</vt:lpstr>
      <vt:lpstr>To Be A Saint</vt:lpstr>
      <vt:lpstr>To Be A Saint</vt:lpstr>
      <vt:lpstr>To Be A Saint</vt:lpstr>
      <vt:lpstr>To Be A Saint</vt:lpstr>
      <vt:lpstr>To Be A Saint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Want To Be A Saint</dc:title>
  <dc:creator>Dan Henderson</dc:creator>
  <cp:lastModifiedBy>Dan Henderson</cp:lastModifiedBy>
  <cp:revision>2</cp:revision>
  <dcterms:created xsi:type="dcterms:W3CDTF">2021-03-21T00:59:22Z</dcterms:created>
  <dcterms:modified xsi:type="dcterms:W3CDTF">2021-03-21T12:07:26Z</dcterms:modified>
</cp:coreProperties>
</file>