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6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08812" y="243840"/>
            <a:ext cx="6174377" cy="3266123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I Want To Be A Saint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Psalm 116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To Be A Saint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Gives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	Peace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	Protection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85:8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97:10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2Chronicles 6:41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3:13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To Be A Saint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Gives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	Peace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	Protection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	Preparation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8:27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11:18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116:15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1:18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1:12</a:t>
            </a:r>
          </a:p>
        </p:txBody>
      </p:sp>
    </p:spTree>
    <p:extLst>
      <p:ext uri="{BB962C8B-B14F-4D97-AF65-F5344CB8AC3E}">
        <p14:creationId xmlns:p14="http://schemas.microsoft.com/office/powerpoint/2010/main" val="2761315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To Be A Saint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Gives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Requires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	Submission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1:1; 4:21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14:33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149:1</a:t>
            </a:r>
          </a:p>
        </p:txBody>
      </p:sp>
    </p:spTree>
    <p:extLst>
      <p:ext uri="{BB962C8B-B14F-4D97-AF65-F5344CB8AC3E}">
        <p14:creationId xmlns:p14="http://schemas.microsoft.com/office/powerpoint/2010/main" val="310804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To Be A Saint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Gives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Requires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	Submission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	Self Control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19:8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14:12; 13:10</a:t>
            </a:r>
          </a:p>
        </p:txBody>
      </p:sp>
    </p:spTree>
    <p:extLst>
      <p:ext uri="{BB962C8B-B14F-4D97-AF65-F5344CB8AC3E}">
        <p14:creationId xmlns:p14="http://schemas.microsoft.com/office/powerpoint/2010/main" val="781901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To Be A Saint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Gives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Requires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	Submission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	Self Control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	Change Of Focus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1:2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8:3-4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5:8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31:23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50:5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2Thessalonians 1:10</a:t>
            </a:r>
          </a:p>
        </p:txBody>
      </p:sp>
    </p:spTree>
    <p:extLst>
      <p:ext uri="{BB962C8B-B14F-4D97-AF65-F5344CB8AC3E}">
        <p14:creationId xmlns:p14="http://schemas.microsoft.com/office/powerpoint/2010/main" val="796005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To Be A Saint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Gives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Requires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Means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	Helping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6:10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Philemon 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1:15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1:4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6:18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16:1-2</a:t>
            </a:r>
          </a:p>
        </p:txBody>
      </p:sp>
    </p:spTree>
    <p:extLst>
      <p:ext uri="{BB962C8B-B14F-4D97-AF65-F5344CB8AC3E}">
        <p14:creationId xmlns:p14="http://schemas.microsoft.com/office/powerpoint/2010/main" val="3911783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9</TotalTime>
  <Words>135</Words>
  <Application>Microsoft Office PowerPoint</Application>
  <PresentationFormat>Widescreen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I Want To Be A Saint</vt:lpstr>
      <vt:lpstr>To Be A Saint</vt:lpstr>
      <vt:lpstr>To Be A Saint</vt:lpstr>
      <vt:lpstr>To Be A Saint</vt:lpstr>
      <vt:lpstr>To Be A Saint</vt:lpstr>
      <vt:lpstr>To Be A Saint</vt:lpstr>
      <vt:lpstr>To Be A Saint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Want To Be A Saint</dc:title>
  <dc:creator>Dan Henderson</dc:creator>
  <cp:lastModifiedBy>Dan Henderson</cp:lastModifiedBy>
  <cp:revision>2</cp:revision>
  <dcterms:created xsi:type="dcterms:W3CDTF">2021-03-21T00:59:22Z</dcterms:created>
  <dcterms:modified xsi:type="dcterms:W3CDTF">2021-03-21T12:07:26Z</dcterms:modified>
</cp:coreProperties>
</file>