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6091"/>
            <a:ext cx="9144000" cy="3213872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Understanding The Word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Acts 17:10-13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Understanding The 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629989"/>
            <a:ext cx="5181600" cy="386288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Profitable Writings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Ecclesiastes 12:9-12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4:1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5:20-21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Understanding The 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629989"/>
            <a:ext cx="5181600" cy="386288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Profitable Writings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Investigate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8:15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13:5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3:18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5:11-12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1:12</a:t>
            </a:r>
          </a:p>
        </p:txBody>
      </p:sp>
    </p:spTree>
    <p:extLst>
      <p:ext uri="{BB962C8B-B14F-4D97-AF65-F5344CB8AC3E}">
        <p14:creationId xmlns:p14="http://schemas.microsoft.com/office/powerpoint/2010/main" val="1561631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Understanding The 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629989"/>
            <a:ext cx="5181600" cy="386288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Profitable Writings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Investigate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Act On Evidence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20:30-31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10:35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3:28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16:26</a:t>
            </a:r>
          </a:p>
        </p:txBody>
      </p:sp>
    </p:spTree>
    <p:extLst>
      <p:ext uri="{BB962C8B-B14F-4D97-AF65-F5344CB8AC3E}">
        <p14:creationId xmlns:p14="http://schemas.microsoft.com/office/powerpoint/2010/main" val="3602536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5</TotalTime>
  <Words>55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Understanding The Word</vt:lpstr>
      <vt:lpstr>Understanding The Word</vt:lpstr>
      <vt:lpstr>Understanding The Word</vt:lpstr>
      <vt:lpstr>Understanding The Word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The Word</dc:title>
  <dc:creator>Dan Henderson</dc:creator>
  <cp:lastModifiedBy>Dan Henderson</cp:lastModifiedBy>
  <cp:revision>1</cp:revision>
  <dcterms:created xsi:type="dcterms:W3CDTF">2021-03-14T01:17:53Z</dcterms:created>
  <dcterms:modified xsi:type="dcterms:W3CDTF">2021-03-14T01:23:15Z</dcterms:modified>
</cp:coreProperties>
</file>