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Examine Yourself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2Corinthians 13:1-10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Examination Is Necessary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Personal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Ezekiel 18:20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14:12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Examination Is Necessary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Personal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Right Standard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55:8-9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14:12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10:12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12:48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11:1</a:t>
            </a:r>
          </a:p>
        </p:txBody>
      </p:sp>
    </p:spTree>
    <p:extLst>
      <p:ext uri="{BB962C8B-B14F-4D97-AF65-F5344CB8AC3E}">
        <p14:creationId xmlns:p14="http://schemas.microsoft.com/office/powerpoint/2010/main" val="3660074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Examination Is Necessary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Personal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Right Standard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Thorough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139:23-24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12:14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6:1</a:t>
            </a:r>
          </a:p>
        </p:txBody>
      </p:sp>
    </p:spTree>
    <p:extLst>
      <p:ext uri="{BB962C8B-B14F-4D97-AF65-F5344CB8AC3E}">
        <p14:creationId xmlns:p14="http://schemas.microsoft.com/office/powerpoint/2010/main" val="336102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Examination Is Necessary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Personal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Right Standard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Thorough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Honest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32:23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28:13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</a:t>
            </a:r>
          </a:p>
        </p:txBody>
      </p:sp>
    </p:spTree>
    <p:extLst>
      <p:ext uri="{BB962C8B-B14F-4D97-AF65-F5344CB8AC3E}">
        <p14:creationId xmlns:p14="http://schemas.microsoft.com/office/powerpoint/2010/main" val="1046051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Examination Is Necessary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Personal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Right Standard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Thorough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Honest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Continuous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9:27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2:10</a:t>
            </a:r>
          </a:p>
        </p:txBody>
      </p:sp>
    </p:spTree>
    <p:extLst>
      <p:ext uri="{BB962C8B-B14F-4D97-AF65-F5344CB8AC3E}">
        <p14:creationId xmlns:p14="http://schemas.microsoft.com/office/powerpoint/2010/main" val="2871238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78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Examine Yourself</vt:lpstr>
      <vt:lpstr>Examination Is Necessary</vt:lpstr>
      <vt:lpstr>Examination Is Necessary</vt:lpstr>
      <vt:lpstr>Examination Is Necessary</vt:lpstr>
      <vt:lpstr>Examination Is Necessary</vt:lpstr>
      <vt:lpstr>Examination Is Necessary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Examine Yourself</dc:title>
  <dc:creator>Dan Henderson</dc:creator>
  <cp:lastModifiedBy>Dan Henderson</cp:lastModifiedBy>
  <cp:revision>1</cp:revision>
  <dcterms:created xsi:type="dcterms:W3CDTF">2021-04-11T01:02:07Z</dcterms:created>
  <dcterms:modified xsi:type="dcterms:W3CDTF">2021-04-11T01:08:39Z</dcterms:modified>
</cp:coreProperties>
</file>