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Great Invitation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Isaiah 1:1-20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Great Invitation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God’s Power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7:14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6:3-4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Great Invitation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God’s Power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God’s Grace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5:21</a:t>
            </a:r>
          </a:p>
        </p:txBody>
      </p:sp>
    </p:spTree>
    <p:extLst>
      <p:ext uri="{BB962C8B-B14F-4D97-AF65-F5344CB8AC3E}">
        <p14:creationId xmlns:p14="http://schemas.microsoft.com/office/powerpoint/2010/main" val="2282983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Great Invitation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God’s Power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God’s Grace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God’s Reasonableness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John 8:24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13:5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10:32-33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28:18-20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24:46-47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16:15-16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2,8,9,10,16,18</a:t>
            </a:r>
          </a:p>
        </p:txBody>
      </p:sp>
    </p:spTree>
    <p:extLst>
      <p:ext uri="{BB962C8B-B14F-4D97-AF65-F5344CB8AC3E}">
        <p14:creationId xmlns:p14="http://schemas.microsoft.com/office/powerpoint/2010/main" val="1339616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Great Invitation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God’s Power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God’s Grace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God’s Reasonableness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Man’s Responsibility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11:28-30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8:36-37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28:19</a:t>
            </a:r>
          </a:p>
        </p:txBody>
      </p:sp>
    </p:spTree>
    <p:extLst>
      <p:ext uri="{BB962C8B-B14F-4D97-AF65-F5344CB8AC3E}">
        <p14:creationId xmlns:p14="http://schemas.microsoft.com/office/powerpoint/2010/main" val="384819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Great Invitation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God’s Power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God’s Grace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God’s Reasonableness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Man’s Responsibility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Man’s Urgent Need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6:2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23:26</a:t>
            </a:r>
          </a:p>
        </p:txBody>
      </p:sp>
    </p:spTree>
    <p:extLst>
      <p:ext uri="{BB962C8B-B14F-4D97-AF65-F5344CB8AC3E}">
        <p14:creationId xmlns:p14="http://schemas.microsoft.com/office/powerpoint/2010/main" val="2006503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101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Great Invitation</vt:lpstr>
      <vt:lpstr>A Great Invitation</vt:lpstr>
      <vt:lpstr>A Great Invitation</vt:lpstr>
      <vt:lpstr>A Great Invitation</vt:lpstr>
      <vt:lpstr>A Great Invitation</vt:lpstr>
      <vt:lpstr>A Great Invitation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 Invitation</dc:title>
  <dc:creator>Dan Henderson</dc:creator>
  <cp:lastModifiedBy>Dan Henderson</cp:lastModifiedBy>
  <cp:revision>1</cp:revision>
  <dcterms:created xsi:type="dcterms:W3CDTF">2021-04-03T23:53:36Z</dcterms:created>
  <dcterms:modified xsi:type="dcterms:W3CDTF">2021-04-04T00:00:14Z</dcterms:modified>
</cp:coreProperties>
</file>