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I Am The Field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Mark 4:1-9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 Am The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Sower &amp; Seed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Matthew 13:37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4:14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13:19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4:23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8:12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 Am The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Sower &amp; Seed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Path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Matthew 13:19,15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8:12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4:3-4</a:t>
            </a:r>
          </a:p>
        </p:txBody>
      </p:sp>
    </p:spTree>
    <p:extLst>
      <p:ext uri="{BB962C8B-B14F-4D97-AF65-F5344CB8AC3E}">
        <p14:creationId xmlns:p14="http://schemas.microsoft.com/office/powerpoint/2010/main" val="3671570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 Am The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Sower &amp; Seed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Path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Too Little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Matthew 13:20-21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6:60-62,66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5:14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13:13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2:10</a:t>
            </a:r>
          </a:p>
        </p:txBody>
      </p:sp>
    </p:spTree>
    <p:extLst>
      <p:ext uri="{BB962C8B-B14F-4D97-AF65-F5344CB8AC3E}">
        <p14:creationId xmlns:p14="http://schemas.microsoft.com/office/powerpoint/2010/main" val="1475415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 Am The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Sower &amp; Seed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Path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Too Little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Crowded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Matthew 13:22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8:14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21:34-36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12:29-31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6:9-10,17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6:7-9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4:4-7</a:t>
            </a:r>
          </a:p>
        </p:txBody>
      </p:sp>
    </p:spTree>
    <p:extLst>
      <p:ext uri="{BB962C8B-B14F-4D97-AF65-F5344CB8AC3E}">
        <p14:creationId xmlns:p14="http://schemas.microsoft.com/office/powerpoint/2010/main" val="353242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 Am The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Sower &amp; Seed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Path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Too Little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Crowded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Ready To Grow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Matthew 13:23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8:15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17:11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1:5-6</a:t>
            </a:r>
          </a:p>
        </p:txBody>
      </p:sp>
    </p:spTree>
    <p:extLst>
      <p:ext uri="{BB962C8B-B14F-4D97-AF65-F5344CB8AC3E}">
        <p14:creationId xmlns:p14="http://schemas.microsoft.com/office/powerpoint/2010/main" val="2272138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 Am The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 anchor="ctr" anchorCtr="1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7200" dirty="0"/>
              <a:t>Bear</a:t>
            </a:r>
          </a:p>
          <a:p>
            <a:pPr marL="0" indent="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7200" dirty="0"/>
              <a:t>Fruit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7461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Romans 6:22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5:22-23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13:15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1:26-27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6:18-19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4:10-11</a:t>
            </a:r>
          </a:p>
        </p:txBody>
      </p:sp>
    </p:spTree>
    <p:extLst>
      <p:ext uri="{BB962C8B-B14F-4D97-AF65-F5344CB8AC3E}">
        <p14:creationId xmlns:p14="http://schemas.microsoft.com/office/powerpoint/2010/main" val="2814536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11</TotalTime>
  <Words>132</Words>
  <Application>Microsoft Office PowerPoint</Application>
  <PresentationFormat>Widescreen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I Am The Field</vt:lpstr>
      <vt:lpstr>I Am The Field</vt:lpstr>
      <vt:lpstr>I Am The Field</vt:lpstr>
      <vt:lpstr>I Am The Field</vt:lpstr>
      <vt:lpstr>I Am The Field</vt:lpstr>
      <vt:lpstr>I Am The Field</vt:lpstr>
      <vt:lpstr>I Am The Field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Am The Field</dc:title>
  <dc:creator>Dan Henderson</dc:creator>
  <cp:lastModifiedBy>Dan Henderson</cp:lastModifiedBy>
  <cp:revision>2</cp:revision>
  <dcterms:created xsi:type="dcterms:W3CDTF">2021-04-25T01:32:25Z</dcterms:created>
  <dcterms:modified xsi:type="dcterms:W3CDTF">2021-04-25T01:43:59Z</dcterms:modified>
</cp:coreProperties>
</file>