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Lean On Jesus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John 3:16-21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Lean On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God’s …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Love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Grace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Mercy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3:16-21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2:11-14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2:4-10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1:20-21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5:7-9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4:9-10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Lean On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11382"/>
            <a:ext cx="5510349" cy="4929051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2400"/>
              </a:spcBef>
              <a:buNone/>
            </a:pPr>
            <a:r>
              <a:rPr lang="en-US" sz="4000" dirty="0"/>
              <a:t>God’s Love, Grace, Mercy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4000" dirty="0"/>
              <a:t>My Walk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800" dirty="0"/>
              <a:t>	Do Will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800" dirty="0"/>
              <a:t>	Faith Works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800" dirty="0"/>
              <a:t>	Call To Action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800" dirty="0"/>
              <a:t>	Devotion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800" dirty="0"/>
              <a:t>	Do Commands</a:t>
            </a:r>
            <a:r>
              <a:rPr lang="en-US" sz="4000" dirty="0"/>
              <a:t>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11383"/>
            <a:ext cx="5181600" cy="4681492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Matthew 7:21-23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2:14-26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2:37-42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2:5-13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4:7-16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3:4-8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5:1-4</a:t>
            </a:r>
          </a:p>
        </p:txBody>
      </p:sp>
    </p:spTree>
    <p:extLst>
      <p:ext uri="{BB962C8B-B14F-4D97-AF65-F5344CB8AC3E}">
        <p14:creationId xmlns:p14="http://schemas.microsoft.com/office/powerpoint/2010/main" val="2862666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12</TotalTime>
  <Words>70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Lean On Jesus</vt:lpstr>
      <vt:lpstr>Lean On Jesus</vt:lpstr>
      <vt:lpstr>Lean On Jesus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On Jesus</dc:title>
  <dc:creator>Dan Henderson</dc:creator>
  <cp:lastModifiedBy>Dan Henderson</cp:lastModifiedBy>
  <cp:revision>2</cp:revision>
  <dcterms:created xsi:type="dcterms:W3CDTF">2021-04-17T19:35:48Z</dcterms:created>
  <dcterms:modified xsi:type="dcterms:W3CDTF">2021-04-17T19:48:08Z</dcterms:modified>
</cp:coreProperties>
</file>