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9144000" cy="320516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Dis-Honorable Mentions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2Chronicles 22:2-4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Dishonorable Mentions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21279"/>
            <a:ext cx="5181600" cy="38715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Little Things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19:26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25:28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Dishonorable Mentions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21279"/>
            <a:ext cx="5181600" cy="38715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Little Things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Influence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18-21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9:7-10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2Chronicles 21-22</a:t>
            </a:r>
          </a:p>
        </p:txBody>
      </p:sp>
    </p:spTree>
    <p:extLst>
      <p:ext uri="{BB962C8B-B14F-4D97-AF65-F5344CB8AC3E}">
        <p14:creationId xmlns:p14="http://schemas.microsoft.com/office/powerpoint/2010/main" val="207456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Dishonorable Mentions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21279"/>
            <a:ext cx="5181600" cy="38715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Little Things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Influence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Immorality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6:17-28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6:24-26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6:16-19</a:t>
            </a:r>
          </a:p>
        </p:txBody>
      </p:sp>
    </p:spTree>
    <p:extLst>
      <p:ext uri="{BB962C8B-B14F-4D97-AF65-F5344CB8AC3E}">
        <p14:creationId xmlns:p14="http://schemas.microsoft.com/office/powerpoint/2010/main" val="355569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47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Dis-Honorable Mentions</vt:lpstr>
      <vt:lpstr>Dishonorable Mentions</vt:lpstr>
      <vt:lpstr>Dishonorable Mentions</vt:lpstr>
      <vt:lpstr>Dishonorable Mentions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Dis-Honorable Mentions</dc:title>
  <dc:creator>Dan Henderson</dc:creator>
  <cp:lastModifiedBy>Dan Henderson</cp:lastModifiedBy>
  <cp:revision>1</cp:revision>
  <dcterms:created xsi:type="dcterms:W3CDTF">2021-05-16T00:30:02Z</dcterms:created>
  <dcterms:modified xsi:type="dcterms:W3CDTF">2021-05-16T00:38:33Z</dcterms:modified>
</cp:coreProperties>
</file>