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423" y="1122363"/>
            <a:ext cx="10215154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Honorable Mothers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Proverbs 6:20-24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Honorable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Nameless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3:26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Honorable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Nameless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11:23-26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1-2</a:t>
            </a:r>
          </a:p>
        </p:txBody>
      </p:sp>
    </p:spTree>
    <p:extLst>
      <p:ext uri="{BB962C8B-B14F-4D97-AF65-F5344CB8AC3E}">
        <p14:creationId xmlns:p14="http://schemas.microsoft.com/office/powerpoint/2010/main" val="343433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Honorable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Nameless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Kind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Ruth</a:t>
            </a:r>
          </a:p>
        </p:txBody>
      </p:sp>
    </p:spTree>
    <p:extLst>
      <p:ext uri="{BB962C8B-B14F-4D97-AF65-F5344CB8AC3E}">
        <p14:creationId xmlns:p14="http://schemas.microsoft.com/office/powerpoint/2010/main" val="375643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Honorable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Nameless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Kind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Exemplary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127:3-5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29:17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3:2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2:19-20</a:t>
            </a:r>
          </a:p>
        </p:txBody>
      </p:sp>
    </p:spTree>
    <p:extLst>
      <p:ext uri="{BB962C8B-B14F-4D97-AF65-F5344CB8AC3E}">
        <p14:creationId xmlns:p14="http://schemas.microsoft.com/office/powerpoint/2010/main" val="40085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Honorable Mothers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Nameless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Kind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Exemplary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2:51-52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19:25-27</a:t>
            </a:r>
          </a:p>
        </p:txBody>
      </p:sp>
    </p:spTree>
    <p:extLst>
      <p:ext uri="{BB962C8B-B14F-4D97-AF65-F5344CB8AC3E}">
        <p14:creationId xmlns:p14="http://schemas.microsoft.com/office/powerpoint/2010/main" val="3633063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62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Honorable Mothers</vt:lpstr>
      <vt:lpstr>Honorable Mothers</vt:lpstr>
      <vt:lpstr>Honorable Mothers</vt:lpstr>
      <vt:lpstr>Honorable Mothers</vt:lpstr>
      <vt:lpstr>Honorable Mothers</vt:lpstr>
      <vt:lpstr>Honorable Mothers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Honoring Mothers</dc:title>
  <dc:creator>Dan Henderson</dc:creator>
  <cp:lastModifiedBy>Dan Henderson</cp:lastModifiedBy>
  <cp:revision>2</cp:revision>
  <dcterms:created xsi:type="dcterms:W3CDTF">2021-05-09T00:17:08Z</dcterms:created>
  <dcterms:modified xsi:type="dcterms:W3CDTF">2021-05-09T13:19:59Z</dcterms:modified>
</cp:coreProperties>
</file>