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Jesus Is Lord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20:26-31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10:5-13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Exalted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2:5-11</a:t>
            </a:r>
          </a:p>
        </p:txBody>
      </p:sp>
    </p:spTree>
    <p:extLst>
      <p:ext uri="{BB962C8B-B14F-4D97-AF65-F5344CB8AC3E}">
        <p14:creationId xmlns:p14="http://schemas.microsoft.com/office/powerpoint/2010/main" val="182805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Exalted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Of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1:16-23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1:13-14</a:t>
            </a:r>
          </a:p>
        </p:txBody>
      </p:sp>
    </p:spTree>
    <p:extLst>
      <p:ext uri="{BB962C8B-B14F-4D97-AF65-F5344CB8AC3E}">
        <p14:creationId xmlns:p14="http://schemas.microsoft.com/office/powerpoint/2010/main" val="429206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Lord!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Apostles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Exalted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Of All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Ruler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0639" y="1825625"/>
            <a:ext cx="623316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17:7-10; John 3:36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1:5-9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2:5-8; 12:9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3:9; Luke 6:36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3:5-6; 2Peter 2:20-22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25:31-46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2:5-10</a:t>
            </a:r>
          </a:p>
        </p:txBody>
      </p:sp>
    </p:spTree>
    <p:extLst>
      <p:ext uri="{BB962C8B-B14F-4D97-AF65-F5344CB8AC3E}">
        <p14:creationId xmlns:p14="http://schemas.microsoft.com/office/powerpoint/2010/main" val="279519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81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Jesus Is Lord</vt:lpstr>
      <vt:lpstr>Jesus Is Lord!</vt:lpstr>
      <vt:lpstr>Jesus Is Lord!</vt:lpstr>
      <vt:lpstr>Jesus Is Lord!</vt:lpstr>
      <vt:lpstr>Jesus Is Lord!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Lord</dc:title>
  <dc:creator>Dan Henderson</dc:creator>
  <cp:lastModifiedBy>Dan Henderson</cp:lastModifiedBy>
  <cp:revision>2</cp:revision>
  <dcterms:created xsi:type="dcterms:W3CDTF">2021-05-02T00:16:42Z</dcterms:created>
  <dcterms:modified xsi:type="dcterms:W3CDTF">2021-05-02T00:26:55Z</dcterms:modified>
</cp:coreProperties>
</file>