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5/29/2021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They Died In Faith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Hebrews 11:13-16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Faith Is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11:1,6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4:1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6:11-12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They Died In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Noah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6-9</a:t>
            </a:r>
          </a:p>
        </p:txBody>
      </p:sp>
    </p:spTree>
    <p:extLst>
      <p:ext uri="{BB962C8B-B14F-4D97-AF65-F5344CB8AC3E}">
        <p14:creationId xmlns:p14="http://schemas.microsoft.com/office/powerpoint/2010/main" val="3636217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They Died In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Noah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Abraham, Sarah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11:8-11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11:17-19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Hebrews4:16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12-23</a:t>
            </a:r>
          </a:p>
        </p:txBody>
      </p:sp>
    </p:spTree>
    <p:extLst>
      <p:ext uri="{BB962C8B-B14F-4D97-AF65-F5344CB8AC3E}">
        <p14:creationId xmlns:p14="http://schemas.microsoft.com/office/powerpoint/2010/main" val="552778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They Died In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Noah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Abraham, Sarah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Isaac, Jacob, Joseph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11:20-22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24-50</a:t>
            </a:r>
          </a:p>
        </p:txBody>
      </p:sp>
    </p:spTree>
    <p:extLst>
      <p:ext uri="{BB962C8B-B14F-4D97-AF65-F5344CB8AC3E}">
        <p14:creationId xmlns:p14="http://schemas.microsoft.com/office/powerpoint/2010/main" val="1773823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They Died In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Noah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Abraham, Sarah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Isaac, Jacob, Joseph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Moses, Israel, Rahab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11:24-25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11:29-31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- Joshua</a:t>
            </a:r>
          </a:p>
        </p:txBody>
      </p:sp>
    </p:spTree>
    <p:extLst>
      <p:ext uri="{BB962C8B-B14F-4D97-AF65-F5344CB8AC3E}">
        <p14:creationId xmlns:p14="http://schemas.microsoft.com/office/powerpoint/2010/main" val="2720435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They Died In Faith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Noah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Abraham, Sarah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Isaac, Jacob, Joseph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Moses, Israel, Rahab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Unknown Others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11:39-40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12</a:t>
            </a:r>
          </a:p>
        </p:txBody>
      </p:sp>
    </p:spTree>
    <p:extLst>
      <p:ext uri="{BB962C8B-B14F-4D97-AF65-F5344CB8AC3E}">
        <p14:creationId xmlns:p14="http://schemas.microsoft.com/office/powerpoint/2010/main" val="709906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 Call To Stand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525485"/>
            <a:ext cx="5181600" cy="396738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Stand Fast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Move Ahead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Ultimate Sacrifice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“shedding your blood”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10:32-39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12:1-6</a:t>
            </a:r>
          </a:p>
        </p:txBody>
      </p:sp>
    </p:spTree>
    <p:extLst>
      <p:ext uri="{BB962C8B-B14F-4D97-AF65-F5344CB8AC3E}">
        <p14:creationId xmlns:p14="http://schemas.microsoft.com/office/powerpoint/2010/main" val="3901935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13</TotalTime>
  <Words>138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They Died In Faith</vt:lpstr>
      <vt:lpstr>Faith Is Needed</vt:lpstr>
      <vt:lpstr>They Died In Faith</vt:lpstr>
      <vt:lpstr>They Died In Faith</vt:lpstr>
      <vt:lpstr>They Died In Faith</vt:lpstr>
      <vt:lpstr>They Died In Faith</vt:lpstr>
      <vt:lpstr>They Died In Faith</vt:lpstr>
      <vt:lpstr>A Call To Stand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They Died In Faith</dc:title>
  <dc:creator>Dan Henderson</dc:creator>
  <cp:lastModifiedBy>Dan Henderson</cp:lastModifiedBy>
  <cp:revision>2</cp:revision>
  <dcterms:created xsi:type="dcterms:W3CDTF">2021-05-29T23:21:37Z</dcterms:created>
  <dcterms:modified xsi:type="dcterms:W3CDTF">2021-05-29T23:34:44Z</dcterms:modified>
</cp:coreProperties>
</file>