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9337"/>
            <a:ext cx="9144000" cy="3370626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You Can't Get Away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Amos 9:1-4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You Can't Get 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800" dirty="0"/>
              <a:t>God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139:1-16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Jonah 1:3-4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23:24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34:21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16:17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You Can't Get 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800" dirty="0"/>
              <a:t>God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800" dirty="0"/>
              <a:t>Self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Leviticus 26:17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28:1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42:21-22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14:12</a:t>
            </a:r>
          </a:p>
        </p:txBody>
      </p:sp>
    </p:spTree>
    <p:extLst>
      <p:ext uri="{BB962C8B-B14F-4D97-AF65-F5344CB8AC3E}">
        <p14:creationId xmlns:p14="http://schemas.microsoft.com/office/powerpoint/2010/main" val="276743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You Can't Get 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800" dirty="0"/>
              <a:t>God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800" dirty="0"/>
              <a:t>Self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800" dirty="0"/>
              <a:t>Death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5:12</a:t>
            </a:r>
          </a:p>
        </p:txBody>
      </p:sp>
    </p:spTree>
    <p:extLst>
      <p:ext uri="{BB962C8B-B14F-4D97-AF65-F5344CB8AC3E}">
        <p14:creationId xmlns:p14="http://schemas.microsoft.com/office/powerpoint/2010/main" val="170954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You Can't Get 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800" dirty="0"/>
              <a:t>God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800" dirty="0"/>
              <a:t>Self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800" dirty="0"/>
              <a:t>Death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800" dirty="0"/>
              <a:t>Judgment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20:12-13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9:27</a:t>
            </a:r>
          </a:p>
        </p:txBody>
      </p:sp>
    </p:spTree>
    <p:extLst>
      <p:ext uri="{BB962C8B-B14F-4D97-AF65-F5344CB8AC3E}">
        <p14:creationId xmlns:p14="http://schemas.microsoft.com/office/powerpoint/2010/main" val="3969293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You Must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38993"/>
            <a:ext cx="5181600" cy="365388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6000" dirty="0"/>
              <a:t>To Be</a:t>
            </a:r>
          </a:p>
          <a:p>
            <a:pPr marL="0" indent="0" algn="ctr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6000" dirty="0"/>
              <a:t>Prepared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4:29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3:5-6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5:7-10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28:1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6:8-10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15:55-56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2:28</a:t>
            </a:r>
          </a:p>
        </p:txBody>
      </p:sp>
    </p:spTree>
    <p:extLst>
      <p:ext uri="{BB962C8B-B14F-4D97-AF65-F5344CB8AC3E}">
        <p14:creationId xmlns:p14="http://schemas.microsoft.com/office/powerpoint/2010/main" val="2561970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92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You Can't Get Away</vt:lpstr>
      <vt:lpstr>You Can't Get Away</vt:lpstr>
      <vt:lpstr>You Can't Get Away</vt:lpstr>
      <vt:lpstr>You Can't Get Away</vt:lpstr>
      <vt:lpstr>You Can't Get Away</vt:lpstr>
      <vt:lpstr>You Must 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Cant Get Away</dc:title>
  <dc:creator>Dan Henderson</dc:creator>
  <cp:lastModifiedBy>Dan Henderson</cp:lastModifiedBy>
  <cp:revision>2</cp:revision>
  <dcterms:created xsi:type="dcterms:W3CDTF">2021-05-23T00:14:37Z</dcterms:created>
  <dcterms:modified xsi:type="dcterms:W3CDTF">2021-05-23T00:23:37Z</dcterms:modified>
</cp:coreProperties>
</file>