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8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Devoted Heart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Ezra 7:6-10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Devoted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90353"/>
            <a:ext cx="5181600" cy="42025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Studies To Know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1531" y="1825625"/>
            <a:ext cx="563226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7:17; 2Peter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17:11; 1Corinthians 14:37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6:45; Acts 3:22-23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1:1-2; 12:25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1:7; Matthew 7:12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4:16; 1Timothy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Devoted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90353"/>
            <a:ext cx="5181600" cy="42025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Studies To Know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Does To Grow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1531" y="1825625"/>
            <a:ext cx="563226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10:3-5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1:19-27; James 2:24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7:21-23; 23:1-4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4:6; 2John 9</a:t>
            </a:r>
          </a:p>
        </p:txBody>
      </p:sp>
    </p:spTree>
    <p:extLst>
      <p:ext uri="{BB962C8B-B14F-4D97-AF65-F5344CB8AC3E}">
        <p14:creationId xmlns:p14="http://schemas.microsoft.com/office/powerpoint/2010/main" val="423620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Devoted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90353"/>
            <a:ext cx="5181600" cy="42025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Studies To Know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Does To Grow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Teaches To Sow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1531" y="1825625"/>
            <a:ext cx="563226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10:9-12; Nehemiah 8:13-18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28:20; 13:52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2:2; Titus 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7:6; 2Timothy 2:25</a:t>
            </a:r>
          </a:p>
        </p:txBody>
      </p:sp>
    </p:spTree>
    <p:extLst>
      <p:ext uri="{BB962C8B-B14F-4D97-AF65-F5344CB8AC3E}">
        <p14:creationId xmlns:p14="http://schemas.microsoft.com/office/powerpoint/2010/main" val="292938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100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 Devoted Heart</vt:lpstr>
      <vt:lpstr>A Devoted Heart</vt:lpstr>
      <vt:lpstr>A Devoted Heart</vt:lpstr>
      <vt:lpstr>A Devoted Heart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Devoted Heart</dc:title>
  <dc:creator>Dan Henderson</dc:creator>
  <cp:lastModifiedBy>Dan Henderson</cp:lastModifiedBy>
  <cp:revision>2</cp:revision>
  <dcterms:created xsi:type="dcterms:W3CDTF">2021-06-06T00:05:42Z</dcterms:created>
  <dcterms:modified xsi:type="dcterms:W3CDTF">2021-06-06T00:17:45Z</dcterms:modified>
</cp:coreProperties>
</file>