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6/19/2021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A Devout Man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Acts 10:1-8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Demonstrated Devotion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Family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Ecclesiastes 12:13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6:4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1:5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Demonstrated Devotion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Family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Friends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10:24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5:18-20</a:t>
            </a:r>
          </a:p>
        </p:txBody>
      </p:sp>
    </p:spTree>
    <p:extLst>
      <p:ext uri="{BB962C8B-B14F-4D97-AF65-F5344CB8AC3E}">
        <p14:creationId xmlns:p14="http://schemas.microsoft.com/office/powerpoint/2010/main" val="964409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Demonstrated Devotion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Family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Friends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Community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3:13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6:17-19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2:15-16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1:27</a:t>
            </a:r>
          </a:p>
        </p:txBody>
      </p:sp>
    </p:spTree>
    <p:extLst>
      <p:ext uri="{BB962C8B-B14F-4D97-AF65-F5344CB8AC3E}">
        <p14:creationId xmlns:p14="http://schemas.microsoft.com/office/powerpoint/2010/main" val="712193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Demonstrated Devotion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Family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Friends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Community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11:1-13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5:16-18</a:t>
            </a:r>
          </a:p>
        </p:txBody>
      </p:sp>
    </p:spTree>
    <p:extLst>
      <p:ext uri="{BB962C8B-B14F-4D97-AF65-F5344CB8AC3E}">
        <p14:creationId xmlns:p14="http://schemas.microsoft.com/office/powerpoint/2010/main" val="911450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Demonstrated Devotion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515599" cy="2067106"/>
          </a:xfrm>
        </p:spPr>
        <p:txBody>
          <a:bodyPr anchor="ctr" anchorCtr="1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6600" dirty="0"/>
              <a:t>In Obedience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199" y="4027668"/>
            <a:ext cx="10515601" cy="2465207"/>
          </a:xfrm>
        </p:spPr>
        <p:txBody>
          <a:bodyPr anchor="b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800" dirty="0">
                <a:solidFill>
                  <a:schemeClr val="accent4"/>
                </a:solidFill>
              </a:rPr>
              <a:t>Acts 10:7-8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800" dirty="0">
                <a:solidFill>
                  <a:schemeClr val="accent4"/>
                </a:solidFill>
              </a:rPr>
              <a:t>Acts 11:13-18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800" dirty="0">
                <a:solidFill>
                  <a:schemeClr val="accent4"/>
                </a:solidFill>
              </a:rPr>
              <a:t>Acts 17:30-31</a:t>
            </a:r>
          </a:p>
        </p:txBody>
      </p:sp>
    </p:spTree>
    <p:extLst>
      <p:ext uri="{BB962C8B-B14F-4D97-AF65-F5344CB8AC3E}">
        <p14:creationId xmlns:p14="http://schemas.microsoft.com/office/powerpoint/2010/main" val="132839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8</TotalTime>
  <Words>55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A Devout Man</vt:lpstr>
      <vt:lpstr>Demonstrated Devotion</vt:lpstr>
      <vt:lpstr>Demonstrated Devotion</vt:lpstr>
      <vt:lpstr>Demonstrated Devotion</vt:lpstr>
      <vt:lpstr>Demonstrated Devotion</vt:lpstr>
      <vt:lpstr>Demonstrated Devotion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Devout Man</dc:title>
  <dc:creator>Dan Henderson</dc:creator>
  <cp:lastModifiedBy>Dan Henderson</cp:lastModifiedBy>
  <cp:revision>1</cp:revision>
  <dcterms:created xsi:type="dcterms:W3CDTF">2021-06-19T23:57:30Z</dcterms:created>
  <dcterms:modified xsi:type="dcterms:W3CDTF">2021-06-20T00:06:22Z</dcterms:modified>
</cp:coreProperties>
</file>