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0" d="100"/>
          <a:sy n="40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Godly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Esther 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Mordecai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Stranger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Lived Righteously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Honored Ruler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Honored God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Servant of Others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2:5-6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2:7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2:10-11,20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2:21-23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3:1-4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4:8,13-14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Esther 4:15-17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Am I Godly?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Stranger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</a:t>
            </a:r>
          </a:p>
        </p:txBody>
      </p:sp>
    </p:spTree>
    <p:extLst>
      <p:ext uri="{BB962C8B-B14F-4D97-AF65-F5344CB8AC3E}">
        <p14:creationId xmlns:p14="http://schemas.microsoft.com/office/powerpoint/2010/main" val="30059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Am I Godly?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Stranger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Live Righteously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1:27</a:t>
            </a:r>
          </a:p>
        </p:txBody>
      </p:sp>
    </p:spTree>
    <p:extLst>
      <p:ext uri="{BB962C8B-B14F-4D97-AF65-F5344CB8AC3E}">
        <p14:creationId xmlns:p14="http://schemas.microsoft.com/office/powerpoint/2010/main" val="159778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Am I Godly?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Stranger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Live Righteously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Honor Ruler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2:13-17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2:1-2</a:t>
            </a:r>
          </a:p>
        </p:txBody>
      </p:sp>
    </p:spTree>
    <p:extLst>
      <p:ext uri="{BB962C8B-B14F-4D97-AF65-F5344CB8AC3E}">
        <p14:creationId xmlns:p14="http://schemas.microsoft.com/office/powerpoint/2010/main" val="50186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Am I Godly?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Stranger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Live Righteously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Honor Ruler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Honor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5:29</a:t>
            </a:r>
          </a:p>
        </p:txBody>
      </p:sp>
    </p:spTree>
    <p:extLst>
      <p:ext uri="{BB962C8B-B14F-4D97-AF65-F5344CB8AC3E}">
        <p14:creationId xmlns:p14="http://schemas.microsoft.com/office/powerpoint/2010/main" val="2222107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Am I Godly?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Stranger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Live Righteously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Honor Ruler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Honor God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Servant of Others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3:12-14</a:t>
            </a:r>
          </a:p>
        </p:txBody>
      </p:sp>
    </p:spTree>
    <p:extLst>
      <p:ext uri="{BB962C8B-B14F-4D97-AF65-F5344CB8AC3E}">
        <p14:creationId xmlns:p14="http://schemas.microsoft.com/office/powerpoint/2010/main" val="3474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123</TotalTime>
  <Words>100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Godly Man</vt:lpstr>
      <vt:lpstr>Mordecai</vt:lpstr>
      <vt:lpstr>Am I Godly?</vt:lpstr>
      <vt:lpstr>Am I Godly?</vt:lpstr>
      <vt:lpstr>Am I Godly?</vt:lpstr>
      <vt:lpstr>Am I Godly?</vt:lpstr>
      <vt:lpstr>Am I Godly?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Godly Man</dc:title>
  <dc:creator>Dan Henderson</dc:creator>
  <cp:lastModifiedBy>Dan Henderson</cp:lastModifiedBy>
  <cp:revision>4</cp:revision>
  <dcterms:created xsi:type="dcterms:W3CDTF">2021-06-27T00:41:12Z</dcterms:created>
  <dcterms:modified xsi:type="dcterms:W3CDTF">2021-06-27T16:49:47Z</dcterms:modified>
</cp:coreProperties>
</file>