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To The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11:19-21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16:10-11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9:1-2</a:t>
            </a:r>
          </a:p>
        </p:txBody>
      </p:sp>
    </p:spTree>
    <p:extLst>
      <p:ext uri="{BB962C8B-B14F-4D97-AF65-F5344CB8AC3E}">
        <p14:creationId xmlns:p14="http://schemas.microsoft.com/office/powerpoint/2010/main" val="320596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6:4</a:t>
            </a:r>
          </a:p>
        </p:txBody>
      </p:sp>
    </p:spTree>
    <p:extLst>
      <p:ext uri="{BB962C8B-B14F-4D97-AF65-F5344CB8AC3E}">
        <p14:creationId xmlns:p14="http://schemas.microsoft.com/office/powerpoint/2010/main" val="140444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Self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2:25-30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2:15-17</a:t>
            </a:r>
          </a:p>
        </p:txBody>
      </p:sp>
    </p:spTree>
    <p:extLst>
      <p:ext uri="{BB962C8B-B14F-4D97-AF65-F5344CB8AC3E}">
        <p14:creationId xmlns:p14="http://schemas.microsoft.com/office/powerpoint/2010/main" val="369183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Self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26:15-20</a:t>
            </a:r>
          </a:p>
        </p:txBody>
      </p:sp>
    </p:spTree>
    <p:extLst>
      <p:ext uri="{BB962C8B-B14F-4D97-AF65-F5344CB8AC3E}">
        <p14:creationId xmlns:p14="http://schemas.microsoft.com/office/powerpoint/2010/main" val="251301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Much Work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Motive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Self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Church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4:15-16</a:t>
            </a:r>
          </a:p>
        </p:txBody>
      </p:sp>
    </p:spTree>
    <p:extLst>
      <p:ext uri="{BB962C8B-B14F-4D97-AF65-F5344CB8AC3E}">
        <p14:creationId xmlns:p14="http://schemas.microsoft.com/office/powerpoint/2010/main" val="421593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84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To The Work</vt:lpstr>
      <vt:lpstr>Much Work To Do</vt:lpstr>
      <vt:lpstr>Much Work To Do</vt:lpstr>
      <vt:lpstr>Much Work To Do</vt:lpstr>
      <vt:lpstr>Much Work To Do</vt:lpstr>
      <vt:lpstr>Much Work To Do</vt:lpstr>
      <vt:lpstr>Much Work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The Work</dc:title>
  <dc:creator>Dan Henderson</dc:creator>
  <cp:lastModifiedBy>Dan Henderson</cp:lastModifiedBy>
  <cp:revision>1</cp:revision>
  <dcterms:created xsi:type="dcterms:W3CDTF">2021-06-13T00:25:22Z</dcterms:created>
  <dcterms:modified xsi:type="dcterms:W3CDTF">2021-06-13T00:30:59Z</dcterms:modified>
</cp:coreProperties>
</file>