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1122363"/>
            <a:ext cx="10406743" cy="23876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Change The World?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2Corinthians 10:3-6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Change Hearts!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Preparation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1:6-7; 13-19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Change Hearts!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Preparation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Cleansing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3:1-10</a:t>
            </a:r>
          </a:p>
        </p:txBody>
      </p:sp>
    </p:spTree>
    <p:extLst>
      <p:ext uri="{BB962C8B-B14F-4D97-AF65-F5344CB8AC3E}">
        <p14:creationId xmlns:p14="http://schemas.microsoft.com/office/powerpoint/2010/main" val="1874508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Change Hearts!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Preparation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Cleansing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Control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2:9-12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3:12-14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12:9-13</a:t>
            </a:r>
          </a:p>
        </p:txBody>
      </p:sp>
    </p:spTree>
    <p:extLst>
      <p:ext uri="{BB962C8B-B14F-4D97-AF65-F5344CB8AC3E}">
        <p14:creationId xmlns:p14="http://schemas.microsoft.com/office/powerpoint/2010/main" val="2725875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Change Hearts!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Preparation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Cleansing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Control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Submit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2:13-15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12:14-18</a:t>
            </a:r>
          </a:p>
        </p:txBody>
      </p:sp>
    </p:spTree>
    <p:extLst>
      <p:ext uri="{BB962C8B-B14F-4D97-AF65-F5344CB8AC3E}">
        <p14:creationId xmlns:p14="http://schemas.microsoft.com/office/powerpoint/2010/main" val="1403094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Change Hearts!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Preparation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Cleansing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Control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Submit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3:13-16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3:23-25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4:5-6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12:19-21</a:t>
            </a:r>
          </a:p>
        </p:txBody>
      </p:sp>
    </p:spTree>
    <p:extLst>
      <p:ext uri="{BB962C8B-B14F-4D97-AF65-F5344CB8AC3E}">
        <p14:creationId xmlns:p14="http://schemas.microsoft.com/office/powerpoint/2010/main" val="397494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62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Change The World?</vt:lpstr>
      <vt:lpstr>Change Hearts!</vt:lpstr>
      <vt:lpstr>Change Hearts!</vt:lpstr>
      <vt:lpstr>Change Hearts!</vt:lpstr>
      <vt:lpstr>Change Hearts!</vt:lpstr>
      <vt:lpstr>Change Hearts!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The World?</dc:title>
  <dc:creator>Dan Henderson</dc:creator>
  <cp:lastModifiedBy>Dan Henderson</cp:lastModifiedBy>
  <cp:revision>1</cp:revision>
  <dcterms:created xsi:type="dcterms:W3CDTF">2021-07-11T00:42:45Z</dcterms:created>
  <dcterms:modified xsi:type="dcterms:W3CDTF">2021-07-11T00:48:57Z</dcterms:modified>
</cp:coreProperties>
</file>