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Focus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14:25-31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Psalm 73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4857"/>
            <a:ext cx="5181600" cy="40980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Slip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Psalm 73:1-15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Job 21:7-14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Psalm 73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4857"/>
            <a:ext cx="5181600" cy="40980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Slip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Turn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Psalm 73:16-28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Exodus 25:22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Psalm 18:2</a:t>
            </a:r>
          </a:p>
        </p:txBody>
      </p:sp>
    </p:spTree>
    <p:extLst>
      <p:ext uri="{BB962C8B-B14F-4D97-AF65-F5344CB8AC3E}">
        <p14:creationId xmlns:p14="http://schemas.microsoft.com/office/powerpoint/2010/main" val="15438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Psalm 73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4857"/>
            <a:ext cx="5181600" cy="40980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Slip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Turn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Rise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James 4:8</a:t>
            </a:r>
          </a:p>
        </p:txBody>
      </p:sp>
    </p:spTree>
    <p:extLst>
      <p:ext uri="{BB962C8B-B14F-4D97-AF65-F5344CB8AC3E}">
        <p14:creationId xmlns:p14="http://schemas.microsoft.com/office/powerpoint/2010/main" val="1291452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27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Focus</vt:lpstr>
      <vt:lpstr>Psalm 73</vt:lpstr>
      <vt:lpstr>Psalm 73</vt:lpstr>
      <vt:lpstr>Psalm 73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</dc:title>
  <dc:creator>Dan Henderson</dc:creator>
  <cp:lastModifiedBy>Dan Henderson</cp:lastModifiedBy>
  <cp:revision>1</cp:revision>
  <dcterms:created xsi:type="dcterms:W3CDTF">2021-07-25T01:41:37Z</dcterms:created>
  <dcterms:modified xsi:type="dcterms:W3CDTF">2021-07-25T01:47:27Z</dcterms:modified>
</cp:coreProperties>
</file>