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49" d="100"/>
          <a:sy n="49" d="100"/>
        </p:scale>
        <p:origin x="59" y="7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7/4/2021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Freedom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8:31-36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Enjoy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Costs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Romans 5:6-9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Romans 6:23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Hebrews 9:22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1Peter 1:17-19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Enjoy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Galatians 5:13-14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1Corinthians 9:19-23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3200" dirty="0">
                <a:solidFill>
                  <a:schemeClr val="accent4"/>
                </a:solidFill>
              </a:rPr>
              <a:t>1Peter 2:13-17</a:t>
            </a:r>
            <a:endParaRPr lang="en-US" sz="32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6173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Enjoy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Responsibility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Galatians 5:1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6:14-15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1John 2:29-3:9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15:1-10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Titus 2:11-14</a:t>
            </a:r>
          </a:p>
        </p:txBody>
      </p:sp>
    </p:spTree>
    <p:extLst>
      <p:ext uri="{BB962C8B-B14F-4D97-AF65-F5344CB8AC3E}">
        <p14:creationId xmlns:p14="http://schemas.microsoft.com/office/powerpoint/2010/main" val="2393650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Enjoy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Responsibility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11:23-26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6:3-4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20:7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1:10</a:t>
            </a:r>
          </a:p>
        </p:txBody>
      </p:sp>
    </p:spTree>
    <p:extLst>
      <p:ext uri="{BB962C8B-B14F-4D97-AF65-F5344CB8AC3E}">
        <p14:creationId xmlns:p14="http://schemas.microsoft.com/office/powerpoint/2010/main" val="634325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We Enjoy Freedom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Costs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Limits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Responsibility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Reminders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Submission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10:17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8:24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17:30-31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10:9-10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2:38</a:t>
            </a:r>
          </a:p>
        </p:txBody>
      </p:sp>
    </p:spTree>
    <p:extLst>
      <p:ext uri="{BB962C8B-B14F-4D97-AF65-F5344CB8AC3E}">
        <p14:creationId xmlns:p14="http://schemas.microsoft.com/office/powerpoint/2010/main" val="1003928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8</TotalTime>
  <Words>77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Freedom</vt:lpstr>
      <vt:lpstr>We Enjoy Freedom</vt:lpstr>
      <vt:lpstr>We Enjoy Freedom</vt:lpstr>
      <vt:lpstr>We Enjoy Freedom</vt:lpstr>
      <vt:lpstr>We Enjoy Freedom</vt:lpstr>
      <vt:lpstr>We Enjoy Freedom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Freedom</dc:title>
  <dc:creator>Dan Henderson</dc:creator>
  <cp:lastModifiedBy>Dan Henderson</cp:lastModifiedBy>
  <cp:revision>3</cp:revision>
  <dcterms:created xsi:type="dcterms:W3CDTF">2021-07-04T00:05:03Z</dcterms:created>
  <dcterms:modified xsi:type="dcterms:W3CDTF">2021-07-04T16:53:22Z</dcterms:modified>
</cp:coreProperties>
</file>