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Freedom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8:31-36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Enjoy Freedom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200" dirty="0">
                <a:solidFill>
                  <a:schemeClr val="accent4"/>
                </a:solidFill>
              </a:rPr>
              <a:t>Romans 5:6-9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200" dirty="0">
                <a:solidFill>
                  <a:schemeClr val="accent4"/>
                </a:solidFill>
              </a:rPr>
              <a:t>Romans 6:23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200" dirty="0">
                <a:solidFill>
                  <a:schemeClr val="accent4"/>
                </a:solidFill>
              </a:rPr>
              <a:t>Hebrews 9:22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200" dirty="0">
                <a:solidFill>
                  <a:schemeClr val="accent4"/>
                </a:solidFill>
              </a:rPr>
              <a:t>1Peter 1:17-19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Enjoy Freedom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Costs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Limits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200" dirty="0">
                <a:solidFill>
                  <a:schemeClr val="accent4"/>
                </a:solidFill>
              </a:rPr>
              <a:t>Galatians 5:13-14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200" dirty="0">
                <a:solidFill>
                  <a:schemeClr val="accent4"/>
                </a:solidFill>
              </a:rPr>
              <a:t>1Corinthians 9:19-23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3200" dirty="0">
                <a:solidFill>
                  <a:schemeClr val="accent4"/>
                </a:solidFill>
              </a:rPr>
              <a:t>1Peter 2:13-17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17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Enjoy Freedom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Costs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Limits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Responsibility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2:29-3:9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15:1-10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2:11-14</a:t>
            </a:r>
          </a:p>
        </p:txBody>
      </p:sp>
    </p:spTree>
    <p:extLst>
      <p:ext uri="{BB962C8B-B14F-4D97-AF65-F5344CB8AC3E}">
        <p14:creationId xmlns:p14="http://schemas.microsoft.com/office/powerpoint/2010/main" val="239365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Enjoy Freedom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Costs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Limits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Responsibility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Reminders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11:23-26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1:10</a:t>
            </a:r>
          </a:p>
        </p:txBody>
      </p:sp>
    </p:spTree>
    <p:extLst>
      <p:ext uri="{BB962C8B-B14F-4D97-AF65-F5344CB8AC3E}">
        <p14:creationId xmlns:p14="http://schemas.microsoft.com/office/powerpoint/2010/main" val="634325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Enjoy Freedom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Costs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Limits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Responsibility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Reminders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Submission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2:38</a:t>
            </a:r>
          </a:p>
        </p:txBody>
      </p:sp>
    </p:spTree>
    <p:extLst>
      <p:ext uri="{BB962C8B-B14F-4D97-AF65-F5344CB8AC3E}">
        <p14:creationId xmlns:p14="http://schemas.microsoft.com/office/powerpoint/2010/main" val="1003928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77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Freedom</vt:lpstr>
      <vt:lpstr>We Enjoy Freedom</vt:lpstr>
      <vt:lpstr>We Enjoy Freedom</vt:lpstr>
      <vt:lpstr>We Enjoy Freedom</vt:lpstr>
      <vt:lpstr>We Enjoy Freedom</vt:lpstr>
      <vt:lpstr>We Enjoy Freedom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</dc:title>
  <dc:creator>Dan Henderson</dc:creator>
  <cp:lastModifiedBy>Dan Henderson</cp:lastModifiedBy>
  <cp:revision>3</cp:revision>
  <dcterms:created xsi:type="dcterms:W3CDTF">2021-07-04T00:05:03Z</dcterms:created>
  <dcterms:modified xsi:type="dcterms:W3CDTF">2021-07-04T16:53:22Z</dcterms:modified>
</cp:coreProperties>
</file>