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49" d="100"/>
          <a:sy n="49" d="100"/>
        </p:scale>
        <p:origin x="59" y="7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7/18/2021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7714"/>
            <a:ext cx="9144000" cy="3292249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Proclaim The Lord's Death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Luke 22:14-23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The Lord's Supper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Reminder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11:23-25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The Lord's Supper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Reminder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Proclamation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11:26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14:6-7</a:t>
            </a:r>
          </a:p>
        </p:txBody>
      </p:sp>
    </p:spTree>
    <p:extLst>
      <p:ext uri="{BB962C8B-B14F-4D97-AF65-F5344CB8AC3E}">
        <p14:creationId xmlns:p14="http://schemas.microsoft.com/office/powerpoint/2010/main" val="3189529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The Lord's Supper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Reminder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Proclamation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Communion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10:16-17</a:t>
            </a:r>
          </a:p>
        </p:txBody>
      </p:sp>
    </p:spTree>
    <p:extLst>
      <p:ext uri="{BB962C8B-B14F-4D97-AF65-F5344CB8AC3E}">
        <p14:creationId xmlns:p14="http://schemas.microsoft.com/office/powerpoint/2010/main" val="1677640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The Lord's Supper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Reminder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Proclamation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Communion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Hope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11:26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1Thessalonians 4:16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9:28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15:51-53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17:30-31</a:t>
            </a:r>
          </a:p>
        </p:txBody>
      </p:sp>
    </p:spTree>
    <p:extLst>
      <p:ext uri="{BB962C8B-B14F-4D97-AF65-F5344CB8AC3E}">
        <p14:creationId xmlns:p14="http://schemas.microsoft.com/office/powerpoint/2010/main" val="21958231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The Lord's Supper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Reminder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Proclamation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Communion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Hope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Refreshing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11:30</a:t>
            </a:r>
          </a:p>
        </p:txBody>
      </p:sp>
    </p:spTree>
    <p:extLst>
      <p:ext uri="{BB962C8B-B14F-4D97-AF65-F5344CB8AC3E}">
        <p14:creationId xmlns:p14="http://schemas.microsoft.com/office/powerpoint/2010/main" val="6356239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4</TotalTime>
  <Words>56</Words>
  <Application>Microsoft Office PowerPoint</Application>
  <PresentationFormat>Widescreen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Proclaim The Lord's Death</vt:lpstr>
      <vt:lpstr>The Lord's Supper</vt:lpstr>
      <vt:lpstr>The Lord's Supper</vt:lpstr>
      <vt:lpstr>The Lord's Supper</vt:lpstr>
      <vt:lpstr>The Lord's Supper</vt:lpstr>
      <vt:lpstr>The Lord's Supper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Proclaim The Lords Death</dc:title>
  <dc:creator>Dan Henderson</dc:creator>
  <cp:lastModifiedBy>Dan Henderson</cp:lastModifiedBy>
  <cp:revision>3</cp:revision>
  <dcterms:created xsi:type="dcterms:W3CDTF">2021-07-18T00:52:01Z</dcterms:created>
  <dcterms:modified xsi:type="dcterms:W3CDTF">2021-07-18T11:18:35Z</dcterms:modified>
</cp:coreProperties>
</file>