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 Different Beat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18:1-11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Different Beat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Compare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ctr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11:5-16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13:1-11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16:4-11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Different Beat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Compare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Commitment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ctr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2:48-49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18:10-11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22:41-42</a:t>
            </a:r>
          </a:p>
        </p:txBody>
      </p:sp>
    </p:spTree>
    <p:extLst>
      <p:ext uri="{BB962C8B-B14F-4D97-AF65-F5344CB8AC3E}">
        <p14:creationId xmlns:p14="http://schemas.microsoft.com/office/powerpoint/2010/main" val="1972976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Different Beat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Compare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Commitment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ctr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2:28-29</a:t>
            </a:r>
          </a:p>
        </p:txBody>
      </p:sp>
    </p:spTree>
    <p:extLst>
      <p:ext uri="{BB962C8B-B14F-4D97-AF65-F5344CB8AC3E}">
        <p14:creationId xmlns:p14="http://schemas.microsoft.com/office/powerpoint/2010/main" val="14378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Different Beat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Compare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Commitment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Example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Devotion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ctr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2:21-23</a:t>
            </a:r>
          </a:p>
        </p:txBody>
      </p:sp>
    </p:spTree>
    <p:extLst>
      <p:ext uri="{BB962C8B-B14F-4D97-AF65-F5344CB8AC3E}">
        <p14:creationId xmlns:p14="http://schemas.microsoft.com/office/powerpoint/2010/main" val="724080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55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 Different Beat</vt:lpstr>
      <vt:lpstr>A Different Beat</vt:lpstr>
      <vt:lpstr>A Different Beat</vt:lpstr>
      <vt:lpstr>A Different Beat</vt:lpstr>
      <vt:lpstr>A Different Beat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Different Beat</dc:title>
  <dc:creator>Dan Henderson</dc:creator>
  <cp:lastModifiedBy>Dan Henderson</cp:lastModifiedBy>
  <cp:revision>1</cp:revision>
  <dcterms:created xsi:type="dcterms:W3CDTF">2021-08-29T11:41:06Z</dcterms:created>
  <dcterms:modified xsi:type="dcterms:W3CDTF">2021-08-29T11:48:55Z</dcterms:modified>
</cp:coreProperties>
</file>