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49" d="100"/>
          <a:sy n="49" d="100"/>
        </p:scale>
        <p:origin x="59" y="7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A Different Beat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John 18:1-11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A Different Beat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Compare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ctr" anchorCtr="0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11:5-16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13:1-11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16:4-11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A Different Beat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Compare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Commitment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ctr" anchorCtr="0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2:48-49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6:38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18:10-11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22:41-42</a:t>
            </a:r>
          </a:p>
        </p:txBody>
      </p:sp>
    </p:spTree>
    <p:extLst>
      <p:ext uri="{BB962C8B-B14F-4D97-AF65-F5344CB8AC3E}">
        <p14:creationId xmlns:p14="http://schemas.microsoft.com/office/powerpoint/2010/main" val="1972976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A Different Beat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Compare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Commitment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Example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ctr" anchorCtr="0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James 1:19-21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12:1-2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2Timothy 2:15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2Timothy 3:14-17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James 4:7-10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2:28-29</a:t>
            </a:r>
          </a:p>
        </p:txBody>
      </p:sp>
    </p:spTree>
    <p:extLst>
      <p:ext uri="{BB962C8B-B14F-4D97-AF65-F5344CB8AC3E}">
        <p14:creationId xmlns:p14="http://schemas.microsoft.com/office/powerpoint/2010/main" val="143786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A Different Beat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Compare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Commitment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Example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Devotion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ctr" anchorCtr="0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2:21-23</a:t>
            </a:r>
          </a:p>
        </p:txBody>
      </p:sp>
    </p:spTree>
    <p:extLst>
      <p:ext uri="{BB962C8B-B14F-4D97-AF65-F5344CB8AC3E}">
        <p14:creationId xmlns:p14="http://schemas.microsoft.com/office/powerpoint/2010/main" val="7240805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7</TotalTime>
  <Words>55</Words>
  <Application>Microsoft Office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A Different Beat</vt:lpstr>
      <vt:lpstr>A Different Beat</vt:lpstr>
      <vt:lpstr>A Different Beat</vt:lpstr>
      <vt:lpstr>A Different Beat</vt:lpstr>
      <vt:lpstr>A Different Beat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Different Beat</dc:title>
  <dc:creator>Dan Henderson</dc:creator>
  <cp:lastModifiedBy>Dan Henderson</cp:lastModifiedBy>
  <cp:revision>1</cp:revision>
  <dcterms:created xsi:type="dcterms:W3CDTF">2021-08-29T11:41:06Z</dcterms:created>
  <dcterms:modified xsi:type="dcterms:W3CDTF">2021-08-29T11:48:55Z</dcterms:modified>
</cp:coreProperties>
</file>