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1" r:id="rId3"/>
    <p:sldId id="262" r:id="rId4"/>
    <p:sldId id="263" r:id="rId5"/>
    <p:sldId id="264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00" autoAdjust="0"/>
    <p:restoredTop sz="94660"/>
  </p:normalViewPr>
  <p:slideViewPr>
    <p:cSldViewPr snapToGrid="0">
      <p:cViewPr varScale="1">
        <p:scale>
          <a:sx n="49" d="100"/>
          <a:sy n="49" d="100"/>
        </p:scale>
        <p:origin x="59" y="79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8/14/2021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13643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8/14/2021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96986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8/14/2021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1193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8/14/2021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90308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8/14/2021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00530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8/14/2021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9132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8/14/2021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5792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8/14/2021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4647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8/14/2021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90074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8/14/2021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52099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8/14/2021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97593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8A2B14-DE4A-419E-BB03-91A6FB09514B}" type="datetimeFigureOut">
              <a:rPr lang="en-US" smtClean="0"/>
              <a:t>8/14/2021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860826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B60702-3814-43A3-88CE-3E02DF6A84F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65463"/>
            <a:ext cx="9144000" cy="3344500"/>
          </a:xfrm>
        </p:spPr>
        <p:txBody>
          <a:bodyPr anchor="ctr" anchorCtr="1">
            <a:normAutofit/>
          </a:bodyPr>
          <a:lstStyle/>
          <a:p>
            <a:r>
              <a:rPr lang="en-US" sz="9600" dirty="0"/>
              <a:t>Blessed Assurance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1AFCC95-1D7A-4F80-A80F-89B3C6B8E7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509963"/>
            <a:ext cx="9144000" cy="1655762"/>
          </a:xfrm>
        </p:spPr>
        <p:txBody>
          <a:bodyPr anchor="ctr" anchorCtr="1">
            <a:normAutofit/>
          </a:bodyPr>
          <a:lstStyle/>
          <a:p>
            <a:r>
              <a:rPr lang="en-US" sz="6000" dirty="0">
                <a:solidFill>
                  <a:schemeClr val="accent2"/>
                </a:solidFill>
              </a:rPr>
              <a:t>1John 5:13-21</a:t>
            </a:r>
          </a:p>
        </p:txBody>
      </p:sp>
    </p:spTree>
    <p:extLst>
      <p:ext uri="{BB962C8B-B14F-4D97-AF65-F5344CB8AC3E}">
        <p14:creationId xmlns:p14="http://schemas.microsoft.com/office/powerpoint/2010/main" val="18903988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We Have Assurance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4800"/>
              </a:spcBef>
              <a:buNone/>
            </a:pPr>
            <a:r>
              <a:rPr lang="en-US" sz="4000" dirty="0"/>
              <a:t>Faith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1John 1:1-4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Luke 24:38-39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2Peter 1:16-21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1Corinthians 15:5-8</a:t>
            </a:r>
          </a:p>
        </p:txBody>
      </p:sp>
    </p:spTree>
    <p:extLst>
      <p:ext uri="{BB962C8B-B14F-4D97-AF65-F5344CB8AC3E}">
        <p14:creationId xmlns:p14="http://schemas.microsoft.com/office/powerpoint/2010/main" val="10000799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We Have Assurance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4800"/>
              </a:spcBef>
              <a:buNone/>
            </a:pPr>
            <a:r>
              <a:rPr lang="en-US" sz="4000" dirty="0"/>
              <a:t>Faith</a:t>
            </a:r>
          </a:p>
          <a:p>
            <a:pPr marL="0" indent="0">
              <a:lnSpc>
                <a:spcPct val="100000"/>
              </a:lnSpc>
              <a:spcBef>
                <a:spcPts val="4800"/>
              </a:spcBef>
              <a:buNone/>
            </a:pPr>
            <a:r>
              <a:rPr lang="en-US" sz="4000" dirty="0"/>
              <a:t>Relationship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1John 1:5-6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John 1:4-9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Colossians 1:12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Ephesians 6:12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Colossians 1:13</a:t>
            </a:r>
          </a:p>
        </p:txBody>
      </p:sp>
    </p:spTree>
    <p:extLst>
      <p:ext uri="{BB962C8B-B14F-4D97-AF65-F5344CB8AC3E}">
        <p14:creationId xmlns:p14="http://schemas.microsoft.com/office/powerpoint/2010/main" val="5891955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We Have Assurance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4800"/>
              </a:spcBef>
              <a:buNone/>
            </a:pPr>
            <a:r>
              <a:rPr lang="en-US" sz="4000" dirty="0"/>
              <a:t>Faith</a:t>
            </a:r>
          </a:p>
          <a:p>
            <a:pPr marL="0" indent="0">
              <a:lnSpc>
                <a:spcPct val="100000"/>
              </a:lnSpc>
              <a:spcBef>
                <a:spcPts val="4800"/>
              </a:spcBef>
              <a:buNone/>
            </a:pPr>
            <a:r>
              <a:rPr lang="en-US" sz="4000" dirty="0"/>
              <a:t>Relationship</a:t>
            </a:r>
          </a:p>
          <a:p>
            <a:pPr marL="0" indent="0">
              <a:lnSpc>
                <a:spcPct val="100000"/>
              </a:lnSpc>
              <a:spcBef>
                <a:spcPts val="4800"/>
              </a:spcBef>
              <a:buNone/>
            </a:pPr>
            <a:r>
              <a:rPr lang="en-US" sz="4000" dirty="0"/>
              <a:t>Faithfulness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Psalms 119:105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John 8:12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1John 1:7-10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Romans 3:23</a:t>
            </a:r>
          </a:p>
        </p:txBody>
      </p:sp>
    </p:spTree>
    <p:extLst>
      <p:ext uri="{BB962C8B-B14F-4D97-AF65-F5344CB8AC3E}">
        <p14:creationId xmlns:p14="http://schemas.microsoft.com/office/powerpoint/2010/main" val="15286593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We Have Assurance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4800"/>
              </a:spcBef>
              <a:buNone/>
            </a:pPr>
            <a:r>
              <a:rPr lang="en-US" sz="4000" dirty="0"/>
              <a:t>Faith</a:t>
            </a:r>
          </a:p>
          <a:p>
            <a:pPr marL="0" indent="0">
              <a:lnSpc>
                <a:spcPct val="100000"/>
              </a:lnSpc>
              <a:spcBef>
                <a:spcPts val="4800"/>
              </a:spcBef>
              <a:buNone/>
            </a:pPr>
            <a:r>
              <a:rPr lang="en-US" sz="4000" dirty="0"/>
              <a:t>Relationship</a:t>
            </a:r>
          </a:p>
          <a:p>
            <a:pPr marL="0" indent="0">
              <a:lnSpc>
                <a:spcPct val="100000"/>
              </a:lnSpc>
              <a:spcBef>
                <a:spcPts val="4800"/>
              </a:spcBef>
              <a:buNone/>
            </a:pPr>
            <a:r>
              <a:rPr lang="en-US" sz="4000" dirty="0"/>
              <a:t>Faithfulness</a:t>
            </a:r>
          </a:p>
          <a:p>
            <a:pPr marL="0" indent="0">
              <a:lnSpc>
                <a:spcPct val="100000"/>
              </a:lnSpc>
              <a:spcBef>
                <a:spcPts val="4800"/>
              </a:spcBef>
              <a:buNone/>
            </a:pPr>
            <a:r>
              <a:rPr lang="en-US" sz="4000" dirty="0"/>
              <a:t>Assurance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1John 2:1-6</a:t>
            </a:r>
          </a:p>
        </p:txBody>
      </p:sp>
    </p:spTree>
    <p:extLst>
      <p:ext uri="{BB962C8B-B14F-4D97-AF65-F5344CB8AC3E}">
        <p14:creationId xmlns:p14="http://schemas.microsoft.com/office/powerpoint/2010/main" val="11117955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EB40AC6A-26FB-4FEC-AAAB-ABE7D3FB609F}" vid="{2447D1F2-9046-4EAF-8899-FF9CF2EAEE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00Sermon</Template>
  <TotalTime>6</TotalTime>
  <Words>54</Words>
  <Application>Microsoft Office PowerPoint</Application>
  <PresentationFormat>Widescreen</PresentationFormat>
  <Paragraphs>30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 Theme</vt:lpstr>
      <vt:lpstr>Blessed Assurance</vt:lpstr>
      <vt:lpstr>We Have Assurance</vt:lpstr>
      <vt:lpstr>We Have Assurance</vt:lpstr>
      <vt:lpstr>We Have Assurance</vt:lpstr>
      <vt:lpstr>We Have Assurance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Blessed Assurance</dc:title>
  <dc:creator>Dan Henderson</dc:creator>
  <cp:lastModifiedBy>Dan Henderson</cp:lastModifiedBy>
  <cp:revision>1</cp:revision>
  <dcterms:created xsi:type="dcterms:W3CDTF">2021-08-15T00:54:03Z</dcterms:created>
  <dcterms:modified xsi:type="dcterms:W3CDTF">2021-08-15T01:00:38Z</dcterms:modified>
</cp:coreProperties>
</file>