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463"/>
            <a:ext cx="9144000" cy="3344500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Blessed Assurance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1John 5:13-21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Have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Faith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1:1-4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24:38-39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1:16-21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15:5-8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Have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Faith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Relationship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1:4-9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1:13</a:t>
            </a:r>
          </a:p>
        </p:txBody>
      </p:sp>
    </p:spTree>
    <p:extLst>
      <p:ext uri="{BB962C8B-B14F-4D97-AF65-F5344CB8AC3E}">
        <p14:creationId xmlns:p14="http://schemas.microsoft.com/office/powerpoint/2010/main" val="589195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Have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Faith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Relationship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Faithfulness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119:105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8:12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1:7-10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3:23</a:t>
            </a:r>
          </a:p>
        </p:txBody>
      </p:sp>
    </p:spTree>
    <p:extLst>
      <p:ext uri="{BB962C8B-B14F-4D97-AF65-F5344CB8AC3E}">
        <p14:creationId xmlns:p14="http://schemas.microsoft.com/office/powerpoint/2010/main" val="1528659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We Have Assurance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Faith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Relationship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Faithfulness</a:t>
            </a:r>
          </a:p>
          <a:p>
            <a:pPr marL="0" indent="0">
              <a:lnSpc>
                <a:spcPct val="100000"/>
              </a:lnSpc>
              <a:spcBef>
                <a:spcPts val="4800"/>
              </a:spcBef>
              <a:buNone/>
            </a:pPr>
            <a:r>
              <a:rPr lang="en-US" sz="4000" dirty="0"/>
              <a:t>Assurance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2:1-6</a:t>
            </a:r>
          </a:p>
        </p:txBody>
      </p:sp>
    </p:spTree>
    <p:extLst>
      <p:ext uri="{BB962C8B-B14F-4D97-AF65-F5344CB8AC3E}">
        <p14:creationId xmlns:p14="http://schemas.microsoft.com/office/powerpoint/2010/main" val="1111795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6</TotalTime>
  <Words>54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Blessed Assurance</vt:lpstr>
      <vt:lpstr>We Have Assurance</vt:lpstr>
      <vt:lpstr>We Have Assurance</vt:lpstr>
      <vt:lpstr>We Have Assurance</vt:lpstr>
      <vt:lpstr>We Have Assurance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Blessed Assurance</dc:title>
  <dc:creator>Dan Henderson</dc:creator>
  <cp:lastModifiedBy>Dan Henderson</cp:lastModifiedBy>
  <cp:revision>1</cp:revision>
  <dcterms:created xsi:type="dcterms:W3CDTF">2021-08-15T00:54:03Z</dcterms:created>
  <dcterms:modified xsi:type="dcterms:W3CDTF">2021-08-15T01:00:38Z</dcterms:modified>
</cp:coreProperties>
</file>