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Confident Belief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1Peter 1:13-25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Confident Belief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Deception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3:4-5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4:4-6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3:21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19:8-9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Confident Belief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Deception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Truth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17:17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3:4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119:160</a:t>
            </a:r>
          </a:p>
        </p:txBody>
      </p:sp>
    </p:spTree>
    <p:extLst>
      <p:ext uri="{BB962C8B-B14F-4D97-AF65-F5344CB8AC3E}">
        <p14:creationId xmlns:p14="http://schemas.microsoft.com/office/powerpoint/2010/main" val="4170159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Confident Belief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Deception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Truth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Certainty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3:14-17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1:8-14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5:20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5:12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1:16-18</a:t>
            </a:r>
          </a:p>
        </p:txBody>
      </p:sp>
    </p:spTree>
    <p:extLst>
      <p:ext uri="{BB962C8B-B14F-4D97-AF65-F5344CB8AC3E}">
        <p14:creationId xmlns:p14="http://schemas.microsoft.com/office/powerpoint/2010/main" val="3261828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Confident Belief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Deception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Truth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Certainty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Testable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1:22-25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1:19-21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3:16-17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5:20-21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4:1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17:11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5:11-6:2</a:t>
            </a:r>
          </a:p>
        </p:txBody>
      </p:sp>
    </p:spTree>
    <p:extLst>
      <p:ext uri="{BB962C8B-B14F-4D97-AF65-F5344CB8AC3E}">
        <p14:creationId xmlns:p14="http://schemas.microsoft.com/office/powerpoint/2010/main" val="2858332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7</TotalTime>
  <Words>62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Confident Belief</vt:lpstr>
      <vt:lpstr>Confident Belief</vt:lpstr>
      <vt:lpstr>Confident Belief</vt:lpstr>
      <vt:lpstr>Confident Belief</vt:lpstr>
      <vt:lpstr>Confident Belief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Confident Belief</dc:title>
  <dc:creator>Dan Henderson</dc:creator>
  <cp:lastModifiedBy>Dan Henderson</cp:lastModifiedBy>
  <cp:revision>1</cp:revision>
  <dcterms:created xsi:type="dcterms:W3CDTF">2021-08-22T01:01:00Z</dcterms:created>
  <dcterms:modified xsi:type="dcterms:W3CDTF">2021-08-22T01:08:12Z</dcterms:modified>
</cp:coreProperties>
</file>