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2194" y="261257"/>
            <a:ext cx="8647611" cy="3248706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Is There Hope For Me?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Romans 7:18-20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Hope For 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Sin Returns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7:19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3:23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1:8-10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11:23-28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9:27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5:6-9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Hope For 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Sin Returns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Died For Me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21:15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12:1-2</a:t>
            </a:r>
          </a:p>
        </p:txBody>
      </p:sp>
    </p:spTree>
    <p:extLst>
      <p:ext uri="{BB962C8B-B14F-4D97-AF65-F5344CB8AC3E}">
        <p14:creationId xmlns:p14="http://schemas.microsoft.com/office/powerpoint/2010/main" val="2832566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Hope For 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Sin Returns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Died For Me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Jesus Knows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Hebrews 2:14-18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26:41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7:24-25</a:t>
            </a:r>
          </a:p>
        </p:txBody>
      </p:sp>
    </p:spTree>
    <p:extLst>
      <p:ext uri="{BB962C8B-B14F-4D97-AF65-F5344CB8AC3E}">
        <p14:creationId xmlns:p14="http://schemas.microsoft.com/office/powerpoint/2010/main" val="3611521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Hope For 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Sin Returns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Died For Me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Jesus Knows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God Is Patient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2Peter 3:9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3:15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18:1-3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3:14</a:t>
            </a:r>
          </a:p>
        </p:txBody>
      </p:sp>
    </p:spTree>
    <p:extLst>
      <p:ext uri="{BB962C8B-B14F-4D97-AF65-F5344CB8AC3E}">
        <p14:creationId xmlns:p14="http://schemas.microsoft.com/office/powerpoint/2010/main" val="1354411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Hope For 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Sin Returns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Died For Me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Jesus Knows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God Is Patient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For Me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Philippians 2:7-8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14:6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15:5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7:25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1:3-9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3:20-21</a:t>
            </a:r>
          </a:p>
        </p:txBody>
      </p:sp>
    </p:spTree>
    <p:extLst>
      <p:ext uri="{BB962C8B-B14F-4D97-AF65-F5344CB8AC3E}">
        <p14:creationId xmlns:p14="http://schemas.microsoft.com/office/powerpoint/2010/main" val="183695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12</TotalTime>
  <Words>111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Is There Hope For Me?</vt:lpstr>
      <vt:lpstr>Hope For Me?</vt:lpstr>
      <vt:lpstr>Hope For Me?</vt:lpstr>
      <vt:lpstr>Hope For Me?</vt:lpstr>
      <vt:lpstr>Hope For Me?</vt:lpstr>
      <vt:lpstr>Hope For Me?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There Hope For Me?</dc:title>
  <dc:creator>Dan Henderson</dc:creator>
  <cp:lastModifiedBy>Dan Henderson</cp:lastModifiedBy>
  <cp:revision>1</cp:revision>
  <dcterms:created xsi:type="dcterms:W3CDTF">2021-08-08T01:09:39Z</dcterms:created>
  <dcterms:modified xsi:type="dcterms:W3CDTF">2021-08-08T01:22:37Z</dcterms:modified>
</cp:coreProperties>
</file>