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2" r:id="rId4"/>
    <p:sldId id="263" r:id="rId5"/>
    <p:sldId id="264" r:id="rId6"/>
    <p:sldId id="26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6" autoAdjust="0"/>
    <p:restoredTop sz="94660"/>
  </p:normalViewPr>
  <p:slideViewPr>
    <p:cSldViewPr snapToGrid="0">
      <p:cViewPr varScale="1">
        <p:scale>
          <a:sx n="49" d="100"/>
          <a:sy n="49" d="100"/>
        </p:scale>
        <p:origin x="59" y="79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364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698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19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030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0530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13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7927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64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0074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209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A2B14-DE4A-419E-BB03-91A6FB09514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59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8A2B14-DE4A-419E-BB03-91A6FB09514B}" type="datetimeFigureOut">
              <a:rPr lang="en-US" smtClean="0"/>
              <a:t>8/7/2021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D242F-7301-4413-AC49-85EFF225C2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6082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B60702-3814-43A3-88CE-3E02DF6A8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2194" y="261257"/>
            <a:ext cx="8647611" cy="3248706"/>
          </a:xfrm>
        </p:spPr>
        <p:txBody>
          <a:bodyPr anchor="ctr" anchorCtr="1">
            <a:normAutofit/>
          </a:bodyPr>
          <a:lstStyle/>
          <a:p>
            <a:r>
              <a:rPr lang="en-US" sz="9600" dirty="0"/>
              <a:t>Is There Hope For Me?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1AFCC95-1D7A-4F80-A80F-89B3C6B8E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Romans 7:18-20</a:t>
            </a:r>
          </a:p>
        </p:txBody>
      </p:sp>
    </p:spTree>
    <p:extLst>
      <p:ext uri="{BB962C8B-B14F-4D97-AF65-F5344CB8AC3E}">
        <p14:creationId xmlns:p14="http://schemas.microsoft.com/office/powerpoint/2010/main" val="18903988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Hope For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Sin Returns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7:19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3:23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1John 1:8-10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2Corinthians 11:23-28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1Corinthians 9:27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5:6-9</a:t>
            </a:r>
          </a:p>
        </p:txBody>
      </p:sp>
    </p:spTree>
    <p:extLst>
      <p:ext uri="{BB962C8B-B14F-4D97-AF65-F5344CB8AC3E}">
        <p14:creationId xmlns:p14="http://schemas.microsoft.com/office/powerpoint/2010/main" val="1000079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Hope For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Sin Returns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Died For 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21:15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12:1-2</a:t>
            </a:r>
          </a:p>
        </p:txBody>
      </p:sp>
    </p:spTree>
    <p:extLst>
      <p:ext uri="{BB962C8B-B14F-4D97-AF65-F5344CB8AC3E}">
        <p14:creationId xmlns:p14="http://schemas.microsoft.com/office/powerpoint/2010/main" val="28325669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Hope For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Sin Returns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Died For Me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Jesus Knows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Hebrews 2:14-18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26:41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7:24-25</a:t>
            </a:r>
          </a:p>
        </p:txBody>
      </p:sp>
    </p:spTree>
    <p:extLst>
      <p:ext uri="{BB962C8B-B14F-4D97-AF65-F5344CB8AC3E}">
        <p14:creationId xmlns:p14="http://schemas.microsoft.com/office/powerpoint/2010/main" val="36115213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Hope For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Sin Returns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Died For Me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Jesus Knows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 Is Patient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2Peter 3:9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3:15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18:1-3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2Peter 3:14</a:t>
            </a:r>
          </a:p>
        </p:txBody>
      </p:sp>
    </p:spTree>
    <p:extLst>
      <p:ext uri="{BB962C8B-B14F-4D97-AF65-F5344CB8AC3E}">
        <p14:creationId xmlns:p14="http://schemas.microsoft.com/office/powerpoint/2010/main" val="13544110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BB0697-03D4-45DA-BDDA-CFF426DAA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/>
              <a:t>Hope For Me?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5111B-3F80-4284-A164-5A5EE45D9BB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667250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Sin Returns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Died For Me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Jesus Knows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God Is Patient</a:t>
            </a:r>
          </a:p>
          <a:p>
            <a:pPr marL="0" indent="0">
              <a:lnSpc>
                <a:spcPct val="100000"/>
              </a:lnSpc>
              <a:spcBef>
                <a:spcPts val="2400"/>
              </a:spcBef>
              <a:buNone/>
            </a:pPr>
            <a:r>
              <a:rPr lang="en-US" sz="4000" dirty="0"/>
              <a:t>For Me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EC86C5-B68D-4489-AD61-CE7F055938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667250"/>
          </a:xfrm>
        </p:spPr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 Philippians 2:7-8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15:5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Hebrews 7:25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1:3-9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3:20-21</a:t>
            </a:r>
          </a:p>
        </p:txBody>
      </p:sp>
    </p:spTree>
    <p:extLst>
      <p:ext uri="{BB962C8B-B14F-4D97-AF65-F5344CB8AC3E}">
        <p14:creationId xmlns:p14="http://schemas.microsoft.com/office/powerpoint/2010/main" val="183695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EB40AC6A-26FB-4FEC-AAAB-ABE7D3FB609F}" vid="{2447D1F2-9046-4EAF-8899-FF9CF2EAEE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00Sermon</Template>
  <TotalTime>12</TotalTime>
  <Words>111</Words>
  <Application>Microsoft Office PowerPoint</Application>
  <PresentationFormat>Widescreen</PresentationFormat>
  <Paragraphs>44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Is There Hope For Me?</vt:lpstr>
      <vt:lpstr>Hope For Me?</vt:lpstr>
      <vt:lpstr>Hope For Me?</vt:lpstr>
      <vt:lpstr>Hope For Me?</vt:lpstr>
      <vt:lpstr>Hope For Me?</vt:lpstr>
      <vt:lpstr>Hope For Me?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There Hope For Me?</dc:title>
  <dc:creator>Dan Henderson</dc:creator>
  <cp:lastModifiedBy>Dan Henderson</cp:lastModifiedBy>
  <cp:revision>1</cp:revision>
  <dcterms:created xsi:type="dcterms:W3CDTF">2021-08-08T01:09:39Z</dcterms:created>
  <dcterms:modified xsi:type="dcterms:W3CDTF">2021-08-08T01:22:37Z</dcterms:modified>
</cp:coreProperties>
</file>