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Burden Of Choice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Galatians 6:1-5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Burden Of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Accountable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31:30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26:27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6:6-9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20:12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Burden Of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Accountable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Responsible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5:10; 6:5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3:13; 16:5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32:22-24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15:20-21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27:36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27:24; 25:30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21:21-22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4:8-12</a:t>
            </a:r>
          </a:p>
        </p:txBody>
      </p:sp>
    </p:spTree>
    <p:extLst>
      <p:ext uri="{BB962C8B-B14F-4D97-AF65-F5344CB8AC3E}">
        <p14:creationId xmlns:p14="http://schemas.microsoft.com/office/powerpoint/2010/main" val="229486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Burden Of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Accountable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Responsible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Careful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6434" y="1825625"/>
            <a:ext cx="61373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2:12; 1Timothy 2:4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12:36-37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2:15; Matthew 6:19-21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3:8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6:4-5</a:t>
            </a:r>
          </a:p>
        </p:txBody>
      </p:sp>
    </p:spTree>
    <p:extLst>
      <p:ext uri="{BB962C8B-B14F-4D97-AF65-F5344CB8AC3E}">
        <p14:creationId xmlns:p14="http://schemas.microsoft.com/office/powerpoint/2010/main" val="21802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Burden Of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Accountable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Responsible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Careful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Blessing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6434" y="1825625"/>
            <a:ext cx="6137366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6:4-5</a:t>
            </a:r>
          </a:p>
        </p:txBody>
      </p:sp>
    </p:spTree>
    <p:extLst>
      <p:ext uri="{BB962C8B-B14F-4D97-AF65-F5344CB8AC3E}">
        <p14:creationId xmlns:p14="http://schemas.microsoft.com/office/powerpoint/2010/main" val="107469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91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Burden Of Choice</vt:lpstr>
      <vt:lpstr>The Burden Of Choice</vt:lpstr>
      <vt:lpstr>The Burden Of Choice</vt:lpstr>
      <vt:lpstr>The Burden Of Choice</vt:lpstr>
      <vt:lpstr>The Burden Of Choice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Burden Of Choice</dc:title>
  <dc:creator>Dan Henderson</dc:creator>
  <cp:lastModifiedBy>Dan Henderson</cp:lastModifiedBy>
  <cp:revision>1</cp:revision>
  <dcterms:created xsi:type="dcterms:W3CDTF">2021-09-05T00:22:47Z</dcterms:created>
  <dcterms:modified xsi:type="dcterms:W3CDTF">2021-09-05T00:30:37Z</dcterms:modified>
</cp:coreProperties>
</file>