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Heaven Or Hell?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2Corinthians 5:1-11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 Choice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b="1" dirty="0"/>
              <a:t>Settled At Death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5:28-29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3:10-12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 Choice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Settled At Death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b="1" dirty="0"/>
              <a:t>Heaven</a:t>
            </a:r>
            <a:endParaRPr lang="en-US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9:24; 10:34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3:22; 1:4-5</a:t>
            </a:r>
          </a:p>
        </p:txBody>
      </p:sp>
    </p:spTree>
    <p:extLst>
      <p:ext uri="{BB962C8B-B14F-4D97-AF65-F5344CB8AC3E}">
        <p14:creationId xmlns:p14="http://schemas.microsoft.com/office/powerpoint/2010/main" val="379203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 Choice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Settled At Death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Heaven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b="1" dirty="0"/>
              <a:t>Hell</a:t>
            </a:r>
            <a:endParaRPr lang="en-US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3:7-12; 5:22; 10:28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21:8; 20:14-15</a:t>
            </a:r>
          </a:p>
        </p:txBody>
      </p:sp>
    </p:spTree>
    <p:extLst>
      <p:ext uri="{BB962C8B-B14F-4D97-AF65-F5344CB8AC3E}">
        <p14:creationId xmlns:p14="http://schemas.microsoft.com/office/powerpoint/2010/main" val="2505472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 Choice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Settled At Death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Heaven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Hell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b="1" dirty="0"/>
              <a:t>Torment</a:t>
            </a:r>
            <a:endParaRPr lang="en-US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12571" y="1825625"/>
            <a:ext cx="874122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7:13-14; Mark 16:15-16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25:8-13,26-30,41-46; Luke 10:31-32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 2:8-9; 2Thessalonians  1:7-9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5:19-21; Revelation 21:8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 7:21-23; 1Corinthians 10:10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11:1</a:t>
            </a:r>
          </a:p>
        </p:txBody>
      </p:sp>
    </p:spTree>
    <p:extLst>
      <p:ext uri="{BB962C8B-B14F-4D97-AF65-F5344CB8AC3E}">
        <p14:creationId xmlns:p14="http://schemas.microsoft.com/office/powerpoint/2010/main" val="3564175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 Choice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Settled At Death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Heaven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Hell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Torment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b="1" dirty="0"/>
              <a:t>Peace</a:t>
            </a:r>
            <a:endParaRPr lang="en-US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12571" y="1825625"/>
            <a:ext cx="874122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7:21; 13:43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2:10; 3:21; 22:14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3:3-5</a:t>
            </a:r>
          </a:p>
        </p:txBody>
      </p:sp>
    </p:spTree>
    <p:extLst>
      <p:ext uri="{BB962C8B-B14F-4D97-AF65-F5344CB8AC3E}">
        <p14:creationId xmlns:p14="http://schemas.microsoft.com/office/powerpoint/2010/main" val="2424150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123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Heaven Or Hell?</vt:lpstr>
      <vt:lpstr>Every Choice …</vt:lpstr>
      <vt:lpstr>Every Choice …</vt:lpstr>
      <vt:lpstr>Every Choice …</vt:lpstr>
      <vt:lpstr>Every Choice …</vt:lpstr>
      <vt:lpstr>Every Choice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Heaven Or Hell?</dc:title>
  <dc:creator>Dan Henderson</dc:creator>
  <cp:lastModifiedBy>Dan Henderson</cp:lastModifiedBy>
  <cp:revision>1</cp:revision>
  <dcterms:created xsi:type="dcterms:W3CDTF">2021-09-25T14:39:58Z</dcterms:created>
  <dcterms:modified xsi:type="dcterms:W3CDTF">2021-09-25T14:49:53Z</dcterms:modified>
</cp:coreProperties>
</file>