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463"/>
            <a:ext cx="9144000" cy="33445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Choice Is Yours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Deuteronomy 11:26-28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It’s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Free To Choose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1:18-20; Acts 28:24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6:3-7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14,19; 2Peter 2:7-8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39-47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1-6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It’s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Free To Choose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Consequences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1:18-20; Acts 28:24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6:3-7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14,19; 2Peter 2:7-8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39-47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1-6</a:t>
            </a:r>
          </a:p>
        </p:txBody>
      </p:sp>
    </p:spTree>
    <p:extLst>
      <p:ext uri="{BB962C8B-B14F-4D97-AF65-F5344CB8AC3E}">
        <p14:creationId xmlns:p14="http://schemas.microsoft.com/office/powerpoint/2010/main" val="124972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It’s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Free To Choose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Consequences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Life Choices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7531" y="1825625"/>
            <a:ext cx="715626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11:28-30; 28:20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6:33; 1Timothy 6:6-10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12:4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17:17; 12:26; 1Corinthians 15:33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13:10-13</a:t>
            </a:r>
          </a:p>
        </p:txBody>
      </p:sp>
    </p:spTree>
    <p:extLst>
      <p:ext uri="{BB962C8B-B14F-4D97-AF65-F5344CB8AC3E}">
        <p14:creationId xmlns:p14="http://schemas.microsoft.com/office/powerpoint/2010/main" val="2623331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It’s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Free To Choose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Consequences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Life Choices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Wise Choices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7531" y="1825625"/>
            <a:ext cx="715626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James 1:5-8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2:2-5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11:14; 12:15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12:8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37:5-6; 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4:15</a:t>
            </a:r>
          </a:p>
        </p:txBody>
      </p:sp>
    </p:spTree>
    <p:extLst>
      <p:ext uri="{BB962C8B-B14F-4D97-AF65-F5344CB8AC3E}">
        <p14:creationId xmlns:p14="http://schemas.microsoft.com/office/powerpoint/2010/main" val="74850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It’s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Free To Choose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Consequences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Life Choices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Wise Choices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Wrong Choice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1:12-16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3:13-14</a:t>
            </a:r>
          </a:p>
        </p:txBody>
      </p:sp>
    </p:spTree>
    <p:extLst>
      <p:ext uri="{BB962C8B-B14F-4D97-AF65-F5344CB8AC3E}">
        <p14:creationId xmlns:p14="http://schemas.microsoft.com/office/powerpoint/2010/main" val="168715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131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Choice Is Yours</vt:lpstr>
      <vt:lpstr>It’s Your Choice</vt:lpstr>
      <vt:lpstr>It’s Your Choice</vt:lpstr>
      <vt:lpstr>It’s Your Choice</vt:lpstr>
      <vt:lpstr>It’s Your Choice</vt:lpstr>
      <vt:lpstr>It’s Your Choice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Choice Is Yours</dc:title>
  <dc:creator>Dan Henderson</dc:creator>
  <cp:lastModifiedBy>Dan Henderson</cp:lastModifiedBy>
  <cp:revision>3</cp:revision>
  <dcterms:created xsi:type="dcterms:W3CDTF">2021-09-12T00:58:14Z</dcterms:created>
  <dcterms:modified xsi:type="dcterms:W3CDTF">2021-09-19T13:07:33Z</dcterms:modified>
</cp:coreProperties>
</file>