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Am I Fruitful?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13:6-9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Barren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 Fruit Found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25:41-46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Barren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 Fruit Found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Cut It Down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18:6</a:t>
            </a:r>
          </a:p>
        </p:txBody>
      </p:sp>
    </p:spTree>
    <p:extLst>
      <p:ext uri="{BB962C8B-B14F-4D97-AF65-F5344CB8AC3E}">
        <p14:creationId xmlns:p14="http://schemas.microsoft.com/office/powerpoint/2010/main" val="27345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Barren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 Fruit Found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Cut It Down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One More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1:1-3</a:t>
            </a:r>
          </a:p>
        </p:txBody>
      </p:sp>
    </p:spTree>
    <p:extLst>
      <p:ext uri="{BB962C8B-B14F-4D97-AF65-F5344CB8AC3E}">
        <p14:creationId xmlns:p14="http://schemas.microsoft.com/office/powerpoint/2010/main" val="152961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Barren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No Fruit Found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Cut It Down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One More Year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Fruitless Is Worthless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15:16</a:t>
            </a:r>
          </a:p>
        </p:txBody>
      </p:sp>
    </p:spTree>
    <p:extLst>
      <p:ext uri="{BB962C8B-B14F-4D97-AF65-F5344CB8AC3E}">
        <p14:creationId xmlns:p14="http://schemas.microsoft.com/office/powerpoint/2010/main" val="166465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72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Am I Fruitful?</vt:lpstr>
      <vt:lpstr>A Barren Tree</vt:lpstr>
      <vt:lpstr>A Barren Tree</vt:lpstr>
      <vt:lpstr>A Barren Tree</vt:lpstr>
      <vt:lpstr>A Barren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Fruitful?</dc:title>
  <dc:creator>Dan Henderson</dc:creator>
  <cp:lastModifiedBy>Dan Henderson</cp:lastModifiedBy>
  <cp:revision>1</cp:revision>
  <dcterms:created xsi:type="dcterms:W3CDTF">2021-10-10T00:01:18Z</dcterms:created>
  <dcterms:modified xsi:type="dcterms:W3CDTF">2021-10-10T00:07:17Z</dcterms:modified>
</cp:coreProperties>
</file>