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9634"/>
            <a:ext cx="9144000" cy="3170329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Example Of Patience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Job 1:1-12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Patience Of Job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Endurance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Steadfastness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Perseverance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Patience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Forbearance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5:11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1:2-8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Patience In Trial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Source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da-DK" sz="3200" dirty="0">
                <a:solidFill>
                  <a:schemeClr val="accent4"/>
                </a:solidFill>
              </a:rPr>
              <a:t>Job 1:6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da-DK" sz="3200" dirty="0">
                <a:solidFill>
                  <a:schemeClr val="accent4"/>
                </a:solidFill>
              </a:rPr>
              <a:t>1Peter 5:8-9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da-DK" sz="3200" dirty="0">
                <a:solidFill>
                  <a:schemeClr val="accent4"/>
                </a:solidFill>
              </a:rPr>
              <a:t>James 1:12-15</a:t>
            </a: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354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Patience In Trial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Source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Possessions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8:14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12:13-21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Job 1:13-17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8:2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1:2-4</a:t>
            </a:r>
          </a:p>
        </p:txBody>
      </p:sp>
    </p:spTree>
    <p:extLst>
      <p:ext uri="{BB962C8B-B14F-4D97-AF65-F5344CB8AC3E}">
        <p14:creationId xmlns:p14="http://schemas.microsoft.com/office/powerpoint/2010/main" val="1848330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Patience In Trial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Source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Possessions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Family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Job 1:19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9:27</a:t>
            </a:r>
          </a:p>
        </p:txBody>
      </p:sp>
    </p:spTree>
    <p:extLst>
      <p:ext uri="{BB962C8B-B14F-4D97-AF65-F5344CB8AC3E}">
        <p14:creationId xmlns:p14="http://schemas.microsoft.com/office/powerpoint/2010/main" val="3568333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Patience In Trial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Source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Possessions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Family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Personal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Job 2:3-8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1:6-7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1:12-15</a:t>
            </a:r>
          </a:p>
        </p:txBody>
      </p:sp>
    </p:spTree>
    <p:extLst>
      <p:ext uri="{BB962C8B-B14F-4D97-AF65-F5344CB8AC3E}">
        <p14:creationId xmlns:p14="http://schemas.microsoft.com/office/powerpoint/2010/main" val="63852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Patience In Trial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Source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Possessions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Family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Personal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Job 2:9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10:34-39</a:t>
            </a:r>
          </a:p>
        </p:txBody>
      </p:sp>
    </p:spTree>
    <p:extLst>
      <p:ext uri="{BB962C8B-B14F-4D97-AF65-F5344CB8AC3E}">
        <p14:creationId xmlns:p14="http://schemas.microsoft.com/office/powerpoint/2010/main" val="229360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Steadfast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6000" dirty="0"/>
              <a:t>Victory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Job 1:20-22; 2:10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2:19-21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Job 42:12-17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1:2-4,12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3:10-17</a:t>
            </a:r>
          </a:p>
        </p:txBody>
      </p:sp>
    </p:spTree>
    <p:extLst>
      <p:ext uri="{BB962C8B-B14F-4D97-AF65-F5344CB8AC3E}">
        <p14:creationId xmlns:p14="http://schemas.microsoft.com/office/powerpoint/2010/main" val="246119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14</TotalTime>
  <Words>102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Example Of Patience</vt:lpstr>
      <vt:lpstr>The Patience Of Job</vt:lpstr>
      <vt:lpstr>Patience In Trial</vt:lpstr>
      <vt:lpstr>Patience In Trial</vt:lpstr>
      <vt:lpstr>Patience In Trial</vt:lpstr>
      <vt:lpstr>Patience In Trial</vt:lpstr>
      <vt:lpstr>Patience In Trial</vt:lpstr>
      <vt:lpstr>Steadfast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Of Patience</dc:title>
  <dc:creator>Dan Henderson</dc:creator>
  <cp:lastModifiedBy>Dan Henderson</cp:lastModifiedBy>
  <cp:revision>1</cp:revision>
  <dcterms:created xsi:type="dcterms:W3CDTF">2021-10-30T23:54:44Z</dcterms:created>
  <dcterms:modified xsi:type="dcterms:W3CDTF">2021-10-31T00:09:08Z</dcterms:modified>
</cp:coreProperties>
</file>