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49" d="100"/>
          <a:sy n="49" d="100"/>
        </p:scale>
        <p:origin x="59" y="7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91886"/>
            <a:ext cx="9144000" cy="3118077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Fruits Of Righteousness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Isaiah 58:6-14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What Fruit?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Wisdom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Psalms 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Psalms 24:3-5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Psalms 106:3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Psalms 112:4-8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29:7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What Fruit?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Wisdom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Prophets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3200" dirty="0">
                <a:solidFill>
                  <a:schemeClr val="accent4"/>
                </a:solidFill>
              </a:rPr>
              <a:t>Isaiah 32:16-17</a:t>
            </a:r>
            <a:endParaRPr lang="en-US" sz="3200" dirty="0">
              <a:solidFill>
                <a:schemeClr val="accent4"/>
              </a:solidFill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3200" dirty="0">
                <a:solidFill>
                  <a:schemeClr val="accent4"/>
                </a:solidFill>
              </a:rPr>
              <a:t>Isaiah 33:15-16</a:t>
            </a:r>
            <a:endParaRPr lang="en-US" sz="3200" dirty="0">
              <a:solidFill>
                <a:schemeClr val="accent4"/>
              </a:solidFill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3200" dirty="0">
                <a:solidFill>
                  <a:schemeClr val="accent4"/>
                </a:solidFill>
              </a:rPr>
              <a:t>Ezekiel 18:5-9</a:t>
            </a:r>
            <a:endParaRPr lang="en-US" sz="3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344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What Fruit?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Wisdom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Prophets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Gospels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3200" dirty="0">
                <a:solidFill>
                  <a:schemeClr val="accent4"/>
                </a:solidFill>
              </a:rPr>
              <a:t>Luke 3:7-14</a:t>
            </a:r>
            <a:endParaRPr lang="en-US" sz="3200" dirty="0">
              <a:solidFill>
                <a:schemeClr val="accent4"/>
              </a:solidFill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3200" dirty="0">
                <a:solidFill>
                  <a:schemeClr val="accent4"/>
                </a:solidFill>
              </a:rPr>
              <a:t>John 13:35</a:t>
            </a:r>
            <a:endParaRPr lang="en-US" sz="3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209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What Fruit?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Wisdom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Prophets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Gospels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Examples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3200" dirty="0">
                <a:solidFill>
                  <a:schemeClr val="accent4"/>
                </a:solidFill>
              </a:rPr>
              <a:t>Acts 9:36,39</a:t>
            </a:r>
            <a:endParaRPr lang="en-US" sz="3200" dirty="0">
              <a:solidFill>
                <a:schemeClr val="accent4"/>
              </a:solidFill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3200" dirty="0">
                <a:solidFill>
                  <a:schemeClr val="accent4"/>
                </a:solidFill>
              </a:rPr>
              <a:t>Acts 11:29-30</a:t>
            </a:r>
            <a:endParaRPr lang="en-US" sz="3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8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What Fruit?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Wisdom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Prophets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Gospels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Examples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Writers - Paul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5737" y="1825625"/>
            <a:ext cx="5728063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3200" dirty="0">
                <a:solidFill>
                  <a:schemeClr val="accent4"/>
                </a:solidFill>
              </a:rPr>
              <a:t>Romans 14:17-19</a:t>
            </a:r>
            <a:r>
              <a:rPr lang="en-US" sz="3200" dirty="0">
                <a:solidFill>
                  <a:schemeClr val="accent4"/>
                </a:solidFill>
              </a:rPr>
              <a:t>; </a:t>
            </a:r>
            <a:r>
              <a:rPr lang="pl-PL" sz="3200" dirty="0">
                <a:solidFill>
                  <a:schemeClr val="accent4"/>
                </a:solidFill>
              </a:rPr>
              <a:t>15:5-6</a:t>
            </a:r>
            <a:endParaRPr lang="en-US" sz="3200" dirty="0">
              <a:solidFill>
                <a:schemeClr val="accent4"/>
              </a:solidFill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3200" dirty="0">
                <a:solidFill>
                  <a:schemeClr val="accent4"/>
                </a:solidFill>
              </a:rPr>
              <a:t>1Corinthians 13:1-7</a:t>
            </a:r>
            <a:endParaRPr lang="en-US" sz="3200" dirty="0">
              <a:solidFill>
                <a:schemeClr val="accent4"/>
              </a:solidFill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3200" dirty="0">
                <a:solidFill>
                  <a:schemeClr val="accent4"/>
                </a:solidFill>
              </a:rPr>
              <a:t>Galatians 5:22-24</a:t>
            </a:r>
            <a:r>
              <a:rPr lang="en-US" sz="3200" dirty="0">
                <a:solidFill>
                  <a:schemeClr val="accent4"/>
                </a:solidFill>
              </a:rPr>
              <a:t>; </a:t>
            </a:r>
            <a:r>
              <a:rPr lang="pl-PL" sz="3200" dirty="0">
                <a:solidFill>
                  <a:schemeClr val="accent4"/>
                </a:solidFill>
              </a:rPr>
              <a:t>Ephesians 5:9</a:t>
            </a:r>
            <a:endParaRPr lang="en-US" sz="3200" dirty="0">
              <a:solidFill>
                <a:schemeClr val="accent4"/>
              </a:solidFill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3200" dirty="0">
                <a:solidFill>
                  <a:schemeClr val="accent4"/>
                </a:solidFill>
              </a:rPr>
              <a:t>Philippians 1:27-28</a:t>
            </a:r>
            <a:endParaRPr lang="en-US" sz="3200" dirty="0">
              <a:solidFill>
                <a:schemeClr val="accent4"/>
              </a:solidFill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1:10-11; 3:12-17; 2Thessalonians 1:3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2:8-10; 5:9-10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2:22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Titus 2:1-5,12; 3:14</a:t>
            </a:r>
          </a:p>
        </p:txBody>
      </p:sp>
    </p:spTree>
    <p:extLst>
      <p:ext uri="{BB962C8B-B14F-4D97-AF65-F5344CB8AC3E}">
        <p14:creationId xmlns:p14="http://schemas.microsoft.com/office/powerpoint/2010/main" val="1814362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What Fruit?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Wisdom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Prophets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Gospels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Examples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Writers - James, Peter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5737" y="1825625"/>
            <a:ext cx="5728063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3200" dirty="0">
                <a:solidFill>
                  <a:schemeClr val="accent4"/>
                </a:solidFill>
              </a:rPr>
              <a:t>James 1:27</a:t>
            </a:r>
            <a:endParaRPr lang="en-US" sz="3200" dirty="0">
              <a:solidFill>
                <a:schemeClr val="accent4"/>
              </a:solidFill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3200" dirty="0">
                <a:solidFill>
                  <a:schemeClr val="accent4"/>
                </a:solidFill>
              </a:rPr>
              <a:t>James 2:14-17</a:t>
            </a:r>
            <a:endParaRPr lang="en-US" sz="3200" dirty="0">
              <a:solidFill>
                <a:schemeClr val="accent4"/>
              </a:solidFill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3200" dirty="0">
                <a:solidFill>
                  <a:schemeClr val="accent4"/>
                </a:solidFill>
              </a:rPr>
              <a:t>James 3:13,17</a:t>
            </a:r>
            <a:endParaRPr lang="en-US" sz="3200" dirty="0">
              <a:solidFill>
                <a:schemeClr val="accent4"/>
              </a:solidFill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3:1-12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2Peter 1:5-8</a:t>
            </a:r>
          </a:p>
        </p:txBody>
      </p:sp>
    </p:spTree>
    <p:extLst>
      <p:ext uri="{BB962C8B-B14F-4D97-AF65-F5344CB8AC3E}">
        <p14:creationId xmlns:p14="http://schemas.microsoft.com/office/powerpoint/2010/main" val="2074306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What Fruit?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Wisdom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Prophets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Gospels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Examples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Writers - John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5737" y="1825625"/>
            <a:ext cx="5728063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2:5-6,10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3:6-7,9,17-18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Revelation 2:2-3,19</a:t>
            </a:r>
          </a:p>
        </p:txBody>
      </p:sp>
    </p:spTree>
    <p:extLst>
      <p:ext uri="{BB962C8B-B14F-4D97-AF65-F5344CB8AC3E}">
        <p14:creationId xmlns:p14="http://schemas.microsoft.com/office/powerpoint/2010/main" val="1238002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B40AC6A-26FB-4FEC-AAAB-ABE7D3FB609F}" vid="{2447D1F2-9046-4EAF-8899-FF9CF2EAEE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9</TotalTime>
  <Words>129</Words>
  <Application>Microsoft Office PowerPoint</Application>
  <PresentationFormat>Widescreen</PresentationFormat>
  <Paragraphs>62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Fruits Of Righteousness</vt:lpstr>
      <vt:lpstr>What Fruit?</vt:lpstr>
      <vt:lpstr>What Fruit?</vt:lpstr>
      <vt:lpstr>What Fruit?</vt:lpstr>
      <vt:lpstr>What Fruit?</vt:lpstr>
      <vt:lpstr>What Fruit?</vt:lpstr>
      <vt:lpstr>What Fruit?</vt:lpstr>
      <vt:lpstr>What Fruit?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Fruits Of Righteousness</dc:title>
  <dc:creator>Dan Henderson</dc:creator>
  <cp:lastModifiedBy>Dan Henderson</cp:lastModifiedBy>
  <cp:revision>1</cp:revision>
  <dcterms:created xsi:type="dcterms:W3CDTF">2021-10-16T23:58:03Z</dcterms:created>
  <dcterms:modified xsi:type="dcterms:W3CDTF">2021-10-17T00:07:07Z</dcterms:modified>
</cp:coreProperties>
</file>