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Worth It All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2Corinthians 4:16-18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Heaven Is Worth All!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9:24-27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Heaven Is Worth All!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City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21:1-4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7:13-17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21:23-27</a:t>
            </a:r>
          </a:p>
        </p:txBody>
      </p:sp>
    </p:spTree>
    <p:extLst>
      <p:ext uri="{BB962C8B-B14F-4D97-AF65-F5344CB8AC3E}">
        <p14:creationId xmlns:p14="http://schemas.microsoft.com/office/powerpoint/2010/main" val="3772742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Heaven Is Worth All!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City Of God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Battle Is Done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11:14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15:51-54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6:7-9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5:7-8</a:t>
            </a:r>
          </a:p>
        </p:txBody>
      </p:sp>
    </p:spTree>
    <p:extLst>
      <p:ext uri="{BB962C8B-B14F-4D97-AF65-F5344CB8AC3E}">
        <p14:creationId xmlns:p14="http://schemas.microsoft.com/office/powerpoint/2010/main" val="3161718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Heaven Is Worth All!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City Of God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Battle Is Done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The Righteous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5:24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2Kings 2:11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7:60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4:7-8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12:1-3</a:t>
            </a:r>
          </a:p>
        </p:txBody>
      </p:sp>
    </p:spTree>
    <p:extLst>
      <p:ext uri="{BB962C8B-B14F-4D97-AF65-F5344CB8AC3E}">
        <p14:creationId xmlns:p14="http://schemas.microsoft.com/office/powerpoint/2010/main" val="2911816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Heaven Is Worth All!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City Of God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Battle Is Done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The Righteous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Don’t Stop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10:35-39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5:1-10</a:t>
            </a:r>
          </a:p>
        </p:txBody>
      </p:sp>
    </p:spTree>
    <p:extLst>
      <p:ext uri="{BB962C8B-B14F-4D97-AF65-F5344CB8AC3E}">
        <p14:creationId xmlns:p14="http://schemas.microsoft.com/office/powerpoint/2010/main" val="1344305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109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Worth It All</vt:lpstr>
      <vt:lpstr>Heaven Is Worth All!</vt:lpstr>
      <vt:lpstr>Heaven Is Worth All!</vt:lpstr>
      <vt:lpstr>Heaven Is Worth All!</vt:lpstr>
      <vt:lpstr>Heaven Is Worth All!</vt:lpstr>
      <vt:lpstr>Heaven Is Worth All!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Worth It All</dc:title>
  <dc:creator>Dan Henderson</dc:creator>
  <cp:lastModifiedBy>Dan Henderson</cp:lastModifiedBy>
  <cp:revision>1</cp:revision>
  <dcterms:created xsi:type="dcterms:W3CDTF">2021-10-03T00:04:57Z</dcterms:created>
  <dcterms:modified xsi:type="dcterms:W3CDTF">2021-10-03T00:13:13Z</dcterms:modified>
</cp:coreProperties>
</file>