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5177" y="694100"/>
            <a:ext cx="9901646" cy="273490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Eloquent Listening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Acts 18:24-28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Requires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Attention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8:18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Requires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Attention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Remember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119:11</a:t>
            </a:r>
          </a:p>
        </p:txBody>
      </p:sp>
    </p:spTree>
    <p:extLst>
      <p:ext uri="{BB962C8B-B14F-4D97-AF65-F5344CB8AC3E}">
        <p14:creationId xmlns:p14="http://schemas.microsoft.com/office/powerpoint/2010/main" val="904789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Requires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Attention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Remember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Judgement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4:24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17:11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4:1</a:t>
            </a:r>
          </a:p>
        </p:txBody>
      </p:sp>
    </p:spTree>
    <p:extLst>
      <p:ext uri="{BB962C8B-B14F-4D97-AF65-F5344CB8AC3E}">
        <p14:creationId xmlns:p14="http://schemas.microsoft.com/office/powerpoint/2010/main" val="151472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Requires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Attention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Remember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Judgement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Want To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10:33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16:30</a:t>
            </a:r>
          </a:p>
        </p:txBody>
      </p:sp>
    </p:spTree>
    <p:extLst>
      <p:ext uri="{BB962C8B-B14F-4D97-AF65-F5344CB8AC3E}">
        <p14:creationId xmlns:p14="http://schemas.microsoft.com/office/powerpoint/2010/main" val="3952926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Requires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Attention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Remember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Judgement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Want To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Courage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1Samuel 15:24</a:t>
            </a:r>
          </a:p>
        </p:txBody>
      </p:sp>
    </p:spTree>
    <p:extLst>
      <p:ext uri="{BB962C8B-B14F-4D97-AF65-F5344CB8AC3E}">
        <p14:creationId xmlns:p14="http://schemas.microsoft.com/office/powerpoint/2010/main" val="3650200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9</TotalTime>
  <Words>49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Eloquent Listening</vt:lpstr>
      <vt:lpstr>Requires Work</vt:lpstr>
      <vt:lpstr>Requires Work</vt:lpstr>
      <vt:lpstr>Requires Work</vt:lpstr>
      <vt:lpstr>Requires Work</vt:lpstr>
      <vt:lpstr>Requires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Eloquent Listening</dc:title>
  <dc:creator>Dan Henderson</dc:creator>
  <cp:lastModifiedBy>Dan Henderson</cp:lastModifiedBy>
  <cp:revision>1</cp:revision>
  <dcterms:created xsi:type="dcterms:W3CDTF">2021-11-14T02:32:36Z</dcterms:created>
  <dcterms:modified xsi:type="dcterms:W3CDTF">2021-11-14T02:42:30Z</dcterms:modified>
</cp:coreProperties>
</file>