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49" d="100"/>
          <a:sy n="49" d="100"/>
        </p:scale>
        <p:origin x="59" y="7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Listen To The Son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Matthew 17:1-8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Only Jesus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2Peter 1:16-21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Hebrews 13:22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Only Jesus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Our Spokesman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Hebrews 1:1-3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John 1:14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John 14:9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Colossians 1:16-17</a:t>
            </a:r>
          </a:p>
        </p:txBody>
      </p:sp>
    </p:spTree>
    <p:extLst>
      <p:ext uri="{BB962C8B-B14F-4D97-AF65-F5344CB8AC3E}">
        <p14:creationId xmlns:p14="http://schemas.microsoft.com/office/powerpoint/2010/main" val="19797327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Only Jesus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Our Spokesman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Not Angels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1762306"/>
          </a:xfrm>
        </p:spPr>
        <p:txBody>
          <a:bodyPr anchor="b"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Hebrews 1 &amp; 2</a:t>
            </a:r>
          </a:p>
        </p:txBody>
      </p:sp>
    </p:spTree>
    <p:extLst>
      <p:ext uri="{BB962C8B-B14F-4D97-AF65-F5344CB8AC3E}">
        <p14:creationId xmlns:p14="http://schemas.microsoft.com/office/powerpoint/2010/main" val="3711223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Only Jesus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Our Spokesman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Not Angels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Not Moses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2537369"/>
          </a:xfrm>
        </p:spPr>
        <p:txBody>
          <a:bodyPr anchor="b"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Hebrews 3</a:t>
            </a:r>
          </a:p>
        </p:txBody>
      </p:sp>
    </p:spTree>
    <p:extLst>
      <p:ext uri="{BB962C8B-B14F-4D97-AF65-F5344CB8AC3E}">
        <p14:creationId xmlns:p14="http://schemas.microsoft.com/office/powerpoint/2010/main" val="1276217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Only Jesus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Our Spokesman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Not Angels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Not Moses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Diligent Attention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390809"/>
          </a:xfrm>
        </p:spPr>
        <p:txBody>
          <a:bodyPr anchor="b"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Hebrews 4:11-13</a:t>
            </a:r>
          </a:p>
        </p:txBody>
      </p:sp>
    </p:spTree>
    <p:extLst>
      <p:ext uri="{BB962C8B-B14F-4D97-AF65-F5344CB8AC3E}">
        <p14:creationId xmlns:p14="http://schemas.microsoft.com/office/powerpoint/2010/main" val="22639371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Only Jesus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Our Spokesman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Not Angels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Not Moses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Diligent Attention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He Has Spoken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1Peter 3:21-22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Matthew 17:5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Luke 6:46-49</a:t>
            </a:r>
          </a:p>
        </p:txBody>
      </p:sp>
    </p:spTree>
    <p:extLst>
      <p:ext uri="{BB962C8B-B14F-4D97-AF65-F5344CB8AC3E}">
        <p14:creationId xmlns:p14="http://schemas.microsoft.com/office/powerpoint/2010/main" val="12926192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18</TotalTime>
  <Words>75</Words>
  <Application>Microsoft Office PowerPoint</Application>
  <PresentationFormat>Widescreen</PresentationFormat>
  <Paragraphs>35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Listen To The Son</vt:lpstr>
      <vt:lpstr>Only Jesus</vt:lpstr>
      <vt:lpstr>Only Jesus</vt:lpstr>
      <vt:lpstr>Only Jesus</vt:lpstr>
      <vt:lpstr>Only Jesus</vt:lpstr>
      <vt:lpstr>Only Jesus</vt:lpstr>
      <vt:lpstr>Only Jesus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Listen To The Son</dc:title>
  <dc:creator>Dan Henderson</dc:creator>
  <cp:lastModifiedBy>Dan Henderson</cp:lastModifiedBy>
  <cp:revision>1</cp:revision>
  <dcterms:created xsi:type="dcterms:W3CDTF">2021-11-28T01:31:05Z</dcterms:created>
  <dcterms:modified xsi:type="dcterms:W3CDTF">2021-11-28T01:49:12Z</dcterms:modified>
</cp:coreProperties>
</file>