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Listen To The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17:1-8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13:22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Our Spokesman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14:9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1:16-17</a:t>
            </a:r>
          </a:p>
        </p:txBody>
      </p:sp>
    </p:spTree>
    <p:extLst>
      <p:ext uri="{BB962C8B-B14F-4D97-AF65-F5344CB8AC3E}">
        <p14:creationId xmlns:p14="http://schemas.microsoft.com/office/powerpoint/2010/main" val="197973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Our Spokesman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Angels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762306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 &amp; 2</a:t>
            </a:r>
          </a:p>
        </p:txBody>
      </p:sp>
    </p:spTree>
    <p:extLst>
      <p:ext uri="{BB962C8B-B14F-4D97-AF65-F5344CB8AC3E}">
        <p14:creationId xmlns:p14="http://schemas.microsoft.com/office/powerpoint/2010/main" val="37112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Our Spokesman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Angels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Moses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37369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3</a:t>
            </a:r>
          </a:p>
        </p:txBody>
      </p:sp>
    </p:spTree>
    <p:extLst>
      <p:ext uri="{BB962C8B-B14F-4D97-AF65-F5344CB8AC3E}">
        <p14:creationId xmlns:p14="http://schemas.microsoft.com/office/powerpoint/2010/main" val="127621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Our Spokesman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Angels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Moses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Diligent Attention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90809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4:11-13</a:t>
            </a:r>
          </a:p>
        </p:txBody>
      </p:sp>
    </p:spTree>
    <p:extLst>
      <p:ext uri="{BB962C8B-B14F-4D97-AF65-F5344CB8AC3E}">
        <p14:creationId xmlns:p14="http://schemas.microsoft.com/office/powerpoint/2010/main" val="226393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Our Spokesman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Angels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Moses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Diligent Attention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Has Spoken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3:21-22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17:5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6:46-49</a:t>
            </a:r>
          </a:p>
        </p:txBody>
      </p:sp>
    </p:spTree>
    <p:extLst>
      <p:ext uri="{BB962C8B-B14F-4D97-AF65-F5344CB8AC3E}">
        <p14:creationId xmlns:p14="http://schemas.microsoft.com/office/powerpoint/2010/main" val="129261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18</TotalTime>
  <Words>75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Listen To The Son</vt:lpstr>
      <vt:lpstr>Only Jesus</vt:lpstr>
      <vt:lpstr>Only Jesus</vt:lpstr>
      <vt:lpstr>Only Jesus</vt:lpstr>
      <vt:lpstr>Only Jesus</vt:lpstr>
      <vt:lpstr>Only Jesus</vt:lpstr>
      <vt:lpstr>Only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To The Son</dc:title>
  <dc:creator>Dan Henderson</dc:creator>
  <cp:lastModifiedBy>Dan Henderson</cp:lastModifiedBy>
  <cp:revision>1</cp:revision>
  <dcterms:created xsi:type="dcterms:W3CDTF">2021-11-28T01:31:05Z</dcterms:created>
  <dcterms:modified xsi:type="dcterms:W3CDTF">2021-11-28T01:49:12Z</dcterms:modified>
</cp:coreProperties>
</file>