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49" d="100"/>
          <a:sy n="49" d="100"/>
        </p:scale>
        <p:origin x="59" y="7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5691" y="1041400"/>
            <a:ext cx="10380617" cy="2387600"/>
          </a:xfrm>
        </p:spPr>
        <p:txBody>
          <a:bodyPr anchor="ctr" anchorCtr="1">
            <a:normAutofit/>
          </a:bodyPr>
          <a:lstStyle/>
          <a:p>
            <a:r>
              <a:rPr lang="en-US" sz="9600" dirty="0"/>
              <a:t>Listening Like Jesus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Mark 7:24-30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Do I Listen?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Jesus Listened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3:1-15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4:7-30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10:38-42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18:18-23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19:1-10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Mark 7:24-30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Do I Listen?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Jesus Listened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Kinds Of Listeners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5:11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13:13-15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2Timothy 4:1-4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8:15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17:11</a:t>
            </a:r>
          </a:p>
        </p:txBody>
      </p:sp>
    </p:spTree>
    <p:extLst>
      <p:ext uri="{BB962C8B-B14F-4D97-AF65-F5344CB8AC3E}">
        <p14:creationId xmlns:p14="http://schemas.microsoft.com/office/powerpoint/2010/main" val="301891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Do I Listen?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Jesus Listened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Kinds Of Listeners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Develop The Skill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Nurtures Relationships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Mark 4:23-25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10:24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Ecclesiastes 3:7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James 1:19-20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Proverbs 25:11-12</a:t>
            </a:r>
          </a:p>
        </p:txBody>
      </p:sp>
    </p:spTree>
    <p:extLst>
      <p:ext uri="{BB962C8B-B14F-4D97-AF65-F5344CB8AC3E}">
        <p14:creationId xmlns:p14="http://schemas.microsoft.com/office/powerpoint/2010/main" val="2267443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Do I Listen?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Jesus Listened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Kinds Of Listeners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Develop The Skill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Nurtures Relationships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endParaRPr lang="en-US" sz="32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5421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9</TotalTime>
  <Words>80</Words>
  <Application>Microsoft Office PowerPoint</Application>
  <PresentationFormat>Widescreen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Listening Like Jesus</vt:lpstr>
      <vt:lpstr>Do I Listen?</vt:lpstr>
      <vt:lpstr>Do I Listen?</vt:lpstr>
      <vt:lpstr>Do I Listen?</vt:lpstr>
      <vt:lpstr>Do I Listen?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Listening Like Jesus</dc:title>
  <dc:creator>Dan Henderson</dc:creator>
  <cp:lastModifiedBy>Dan Henderson</cp:lastModifiedBy>
  <cp:revision>1</cp:revision>
  <dcterms:created xsi:type="dcterms:W3CDTF">2021-11-07T00:32:53Z</dcterms:created>
  <dcterms:modified xsi:type="dcterms:W3CDTF">2021-11-07T00:42:27Z</dcterms:modified>
</cp:coreProperties>
</file>