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045" y="165463"/>
            <a:ext cx="8847909" cy="33445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To Whom Are You Listening?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4:1-6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Source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Why?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4:3-4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Source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Why?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Who?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1:26-27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3:11-12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1:5-6</a:t>
            </a:r>
          </a:p>
        </p:txBody>
      </p:sp>
    </p:spTree>
    <p:extLst>
      <p:ext uri="{BB962C8B-B14F-4D97-AF65-F5344CB8AC3E}">
        <p14:creationId xmlns:p14="http://schemas.microsoft.com/office/powerpoint/2010/main" val="646649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Source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Why?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Who?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How?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4:1-6</a:t>
            </a:r>
          </a:p>
        </p:txBody>
      </p:sp>
    </p:spTree>
    <p:extLst>
      <p:ext uri="{BB962C8B-B14F-4D97-AF65-F5344CB8AC3E}">
        <p14:creationId xmlns:p14="http://schemas.microsoft.com/office/powerpoint/2010/main" val="180439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Source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Why?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Who?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How?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800" dirty="0"/>
              <a:t>What?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2:3-6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1:5-2:6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1:6-9</a:t>
            </a:r>
          </a:p>
        </p:txBody>
      </p:sp>
    </p:spTree>
    <p:extLst>
      <p:ext uri="{BB962C8B-B14F-4D97-AF65-F5344CB8AC3E}">
        <p14:creationId xmlns:p14="http://schemas.microsoft.com/office/powerpoint/2010/main" val="32042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2045" y="165463"/>
            <a:ext cx="8847909" cy="33445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To Whom Are You Listening?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2:20</a:t>
            </a:r>
          </a:p>
        </p:txBody>
      </p:sp>
    </p:spTree>
    <p:extLst>
      <p:ext uri="{BB962C8B-B14F-4D97-AF65-F5344CB8AC3E}">
        <p14:creationId xmlns:p14="http://schemas.microsoft.com/office/powerpoint/2010/main" val="1680157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9</TotalTime>
  <Words>70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To Whom Are You Listening?</vt:lpstr>
      <vt:lpstr>The Source Matters</vt:lpstr>
      <vt:lpstr>The Source Matters</vt:lpstr>
      <vt:lpstr>The Source Matters</vt:lpstr>
      <vt:lpstr>The Source Matters</vt:lpstr>
      <vt:lpstr>To Whom Are You Listening?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Whom Are You Listening?</dc:title>
  <dc:creator>Dan Henderson</dc:creator>
  <cp:lastModifiedBy>Dan Henderson</cp:lastModifiedBy>
  <cp:revision>1</cp:revision>
  <dcterms:created xsi:type="dcterms:W3CDTF">2021-11-21T00:50:17Z</dcterms:created>
  <dcterms:modified xsi:type="dcterms:W3CDTF">2021-11-21T01:00:08Z</dcterms:modified>
</cp:coreProperties>
</file>