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62" r:id="rId4"/>
    <p:sldId id="263" r:id="rId5"/>
    <p:sldId id="264" r:id="rId6"/>
    <p:sldId id="265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66" autoAdjust="0"/>
    <p:restoredTop sz="94660"/>
  </p:normalViewPr>
  <p:slideViewPr>
    <p:cSldViewPr snapToGrid="0">
      <p:cViewPr varScale="1">
        <p:scale>
          <a:sx n="49" d="100"/>
          <a:sy n="49" d="100"/>
        </p:scale>
        <p:origin x="59" y="79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11/20/2021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3643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11/20/2021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6986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11/20/2021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1193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11/20/2021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0308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11/20/2021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0530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11/20/2021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9132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11/20/2021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792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11/20/2021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647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11/20/2021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90074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11/20/2021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52099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11/20/2021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97593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8A2B14-DE4A-419E-BB03-91A6FB09514B}" type="datetimeFigureOut">
              <a:rPr lang="en-US" smtClean="0"/>
              <a:t>11/20/2021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60826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B60702-3814-43A3-88CE-3E02DF6A84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72045" y="165463"/>
            <a:ext cx="8847909" cy="3344500"/>
          </a:xfrm>
        </p:spPr>
        <p:txBody>
          <a:bodyPr anchor="ctr" anchorCtr="1">
            <a:normAutofit/>
          </a:bodyPr>
          <a:lstStyle/>
          <a:p>
            <a:r>
              <a:rPr lang="en-US" sz="9600" dirty="0"/>
              <a:t>To Whom Are You Listening?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1AFCC95-1D7A-4F80-A80F-89B3C6B8E7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509963"/>
            <a:ext cx="9144000" cy="1655762"/>
          </a:xfrm>
        </p:spPr>
        <p:txBody>
          <a:bodyPr anchor="ctr" anchorCtr="1">
            <a:normAutofit/>
          </a:bodyPr>
          <a:lstStyle/>
          <a:p>
            <a:r>
              <a:rPr lang="en-US" sz="6000" dirty="0">
                <a:solidFill>
                  <a:schemeClr val="accent2"/>
                </a:solidFill>
              </a:rPr>
              <a:t>1John 4:1-6</a:t>
            </a:r>
          </a:p>
        </p:txBody>
      </p:sp>
    </p:spTree>
    <p:extLst>
      <p:ext uri="{BB962C8B-B14F-4D97-AF65-F5344CB8AC3E}">
        <p14:creationId xmlns:p14="http://schemas.microsoft.com/office/powerpoint/2010/main" val="18903988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The Source Matters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3600"/>
              </a:spcBef>
              <a:buNone/>
            </a:pPr>
            <a:r>
              <a:rPr lang="en-US" sz="4800" dirty="0"/>
              <a:t>Why?</a:t>
            </a:r>
            <a:endParaRPr lang="en-US" sz="40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2Timothy 4:3-4</a:t>
            </a:r>
          </a:p>
        </p:txBody>
      </p:sp>
    </p:spTree>
    <p:extLst>
      <p:ext uri="{BB962C8B-B14F-4D97-AF65-F5344CB8AC3E}">
        <p14:creationId xmlns:p14="http://schemas.microsoft.com/office/powerpoint/2010/main" val="10000799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The Source Matters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3600"/>
              </a:spcBef>
              <a:buNone/>
            </a:pPr>
            <a:r>
              <a:rPr lang="en-US" sz="4800" dirty="0"/>
              <a:t>Why?</a:t>
            </a:r>
          </a:p>
          <a:p>
            <a:pPr marL="0" indent="0">
              <a:lnSpc>
                <a:spcPct val="100000"/>
              </a:lnSpc>
              <a:spcBef>
                <a:spcPts val="3600"/>
              </a:spcBef>
              <a:buNone/>
            </a:pPr>
            <a:r>
              <a:rPr lang="en-US" sz="4800" dirty="0"/>
              <a:t>Who?</a:t>
            </a:r>
            <a:endParaRPr lang="en-US" sz="40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Genesis 1:26-27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Ephesians 3:11-12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James 1:5-6</a:t>
            </a:r>
          </a:p>
        </p:txBody>
      </p:sp>
    </p:spTree>
    <p:extLst>
      <p:ext uri="{BB962C8B-B14F-4D97-AF65-F5344CB8AC3E}">
        <p14:creationId xmlns:p14="http://schemas.microsoft.com/office/powerpoint/2010/main" val="6466494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The Source Matters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3600"/>
              </a:spcBef>
              <a:buNone/>
            </a:pPr>
            <a:r>
              <a:rPr lang="en-US" sz="4800" dirty="0"/>
              <a:t>Why?</a:t>
            </a:r>
          </a:p>
          <a:p>
            <a:pPr marL="0" indent="0">
              <a:lnSpc>
                <a:spcPct val="100000"/>
              </a:lnSpc>
              <a:spcBef>
                <a:spcPts val="3600"/>
              </a:spcBef>
              <a:buNone/>
            </a:pPr>
            <a:r>
              <a:rPr lang="en-US" sz="4800" dirty="0"/>
              <a:t>Who?</a:t>
            </a:r>
          </a:p>
          <a:p>
            <a:pPr marL="0" indent="0">
              <a:lnSpc>
                <a:spcPct val="100000"/>
              </a:lnSpc>
              <a:spcBef>
                <a:spcPts val="3600"/>
              </a:spcBef>
              <a:buNone/>
            </a:pPr>
            <a:r>
              <a:rPr lang="en-US" sz="4800" dirty="0"/>
              <a:t>How?</a:t>
            </a:r>
            <a:endParaRPr lang="en-US" sz="40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1John 4:1-6</a:t>
            </a:r>
          </a:p>
        </p:txBody>
      </p:sp>
    </p:spTree>
    <p:extLst>
      <p:ext uri="{BB962C8B-B14F-4D97-AF65-F5344CB8AC3E}">
        <p14:creationId xmlns:p14="http://schemas.microsoft.com/office/powerpoint/2010/main" val="18043911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The Source Matters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3600"/>
              </a:spcBef>
              <a:buNone/>
            </a:pPr>
            <a:r>
              <a:rPr lang="en-US" sz="4800" dirty="0"/>
              <a:t>Why?</a:t>
            </a:r>
          </a:p>
          <a:p>
            <a:pPr marL="0" indent="0">
              <a:lnSpc>
                <a:spcPct val="100000"/>
              </a:lnSpc>
              <a:spcBef>
                <a:spcPts val="3600"/>
              </a:spcBef>
              <a:buNone/>
            </a:pPr>
            <a:r>
              <a:rPr lang="en-US" sz="4800" dirty="0"/>
              <a:t>Who?</a:t>
            </a:r>
          </a:p>
          <a:p>
            <a:pPr marL="0" indent="0">
              <a:lnSpc>
                <a:spcPct val="100000"/>
              </a:lnSpc>
              <a:spcBef>
                <a:spcPts val="3600"/>
              </a:spcBef>
              <a:buNone/>
            </a:pPr>
            <a:r>
              <a:rPr lang="en-US" sz="4800" dirty="0"/>
              <a:t>How?</a:t>
            </a:r>
          </a:p>
          <a:p>
            <a:pPr marL="0" indent="0">
              <a:lnSpc>
                <a:spcPct val="100000"/>
              </a:lnSpc>
              <a:spcBef>
                <a:spcPts val="3600"/>
              </a:spcBef>
              <a:buNone/>
            </a:pPr>
            <a:r>
              <a:rPr lang="en-US" sz="4800" dirty="0"/>
              <a:t>What?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endParaRPr lang="en-US" sz="40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1John 2:3-6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1John 4:1-6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2Timothy 3:16-17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1John 2:15-17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1John 1:5-2:6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Galatians 1:6-9</a:t>
            </a:r>
          </a:p>
        </p:txBody>
      </p:sp>
    </p:spTree>
    <p:extLst>
      <p:ext uri="{BB962C8B-B14F-4D97-AF65-F5344CB8AC3E}">
        <p14:creationId xmlns:p14="http://schemas.microsoft.com/office/powerpoint/2010/main" val="3204266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B60702-3814-43A3-88CE-3E02DF6A84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72045" y="165463"/>
            <a:ext cx="8847909" cy="3344500"/>
          </a:xfrm>
        </p:spPr>
        <p:txBody>
          <a:bodyPr anchor="ctr" anchorCtr="1">
            <a:normAutofit/>
          </a:bodyPr>
          <a:lstStyle/>
          <a:p>
            <a:r>
              <a:rPr lang="en-US" sz="9600" dirty="0"/>
              <a:t>To Whom Are You Listening?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1AFCC95-1D7A-4F80-A80F-89B3C6B8E7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509963"/>
            <a:ext cx="9144000" cy="1655762"/>
          </a:xfrm>
        </p:spPr>
        <p:txBody>
          <a:bodyPr anchor="ctr" anchorCtr="1">
            <a:normAutofit/>
          </a:bodyPr>
          <a:lstStyle/>
          <a:p>
            <a:r>
              <a:rPr lang="en-US" sz="6000" dirty="0">
                <a:solidFill>
                  <a:schemeClr val="accent2"/>
                </a:solidFill>
              </a:rPr>
              <a:t>Galatians 2:20</a:t>
            </a:r>
          </a:p>
        </p:txBody>
      </p:sp>
    </p:spTree>
    <p:extLst>
      <p:ext uri="{BB962C8B-B14F-4D97-AF65-F5344CB8AC3E}">
        <p14:creationId xmlns:p14="http://schemas.microsoft.com/office/powerpoint/2010/main" val="16801570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EB40AC6A-26FB-4FEC-AAAB-ABE7D3FB609F}" vid="{2447D1F2-9046-4EAF-8899-FF9CF2EAEE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00Sermon</Template>
  <TotalTime>9</TotalTime>
  <Words>70</Words>
  <Application>Microsoft Office PowerPoint</Application>
  <PresentationFormat>Widescreen</PresentationFormat>
  <Paragraphs>29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To Whom Are You Listening?</vt:lpstr>
      <vt:lpstr>The Source Matters</vt:lpstr>
      <vt:lpstr>The Source Matters</vt:lpstr>
      <vt:lpstr>The Source Matters</vt:lpstr>
      <vt:lpstr>The Source Matters</vt:lpstr>
      <vt:lpstr>To Whom Are You Listening?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 Whom Are You Listening?</dc:title>
  <dc:creator>Dan Henderson</dc:creator>
  <cp:lastModifiedBy>Dan Henderson</cp:lastModifiedBy>
  <cp:revision>1</cp:revision>
  <dcterms:created xsi:type="dcterms:W3CDTF">2021-11-21T00:50:17Z</dcterms:created>
  <dcterms:modified xsi:type="dcterms:W3CDTF">2021-11-21T01:00:08Z</dcterms:modified>
</cp:coreProperties>
</file>