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7" autoAdjust="0"/>
    <p:restoredTop sz="94660"/>
  </p:normalViewPr>
  <p:slideViewPr>
    <p:cSldViewPr snapToGrid="0">
      <p:cViewPr varScale="1">
        <p:scale>
          <a:sx n="49" d="100"/>
          <a:sy n="49" d="100"/>
        </p:scale>
        <p:origin x="42" y="145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Peace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Psalm 34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Peace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Our Desire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Galatians 5:22-23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3:10-11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2:14-17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10:36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6:15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Psalms 119:165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Peace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Our Desire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Inner Peace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1:19-20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5:1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15:13</a:t>
            </a:r>
          </a:p>
        </p:txBody>
      </p:sp>
    </p:spTree>
    <p:extLst>
      <p:ext uri="{BB962C8B-B14F-4D97-AF65-F5344CB8AC3E}">
        <p14:creationId xmlns:p14="http://schemas.microsoft.com/office/powerpoint/2010/main" val="2097163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Peace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Our Desire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Inner Peace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Rooted In God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4:5-7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3:15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13:11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12:16-18; 14:19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12:14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4:1-3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8:6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14:6,27; 16:33</a:t>
            </a:r>
          </a:p>
        </p:txBody>
      </p:sp>
    </p:spTree>
    <p:extLst>
      <p:ext uri="{BB962C8B-B14F-4D97-AF65-F5344CB8AC3E}">
        <p14:creationId xmlns:p14="http://schemas.microsoft.com/office/powerpoint/2010/main" val="3005003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Peace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Our Desire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Inner Peace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Rooted In God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Do I Have Peace?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14:7-8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1:9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3:21-22</a:t>
            </a:r>
          </a:p>
        </p:txBody>
      </p:sp>
    </p:spTree>
    <p:extLst>
      <p:ext uri="{BB962C8B-B14F-4D97-AF65-F5344CB8AC3E}">
        <p14:creationId xmlns:p14="http://schemas.microsoft.com/office/powerpoint/2010/main" val="707645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6</TotalTime>
  <Words>76</Words>
  <Application>Microsoft Office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Peace</vt:lpstr>
      <vt:lpstr>Peace</vt:lpstr>
      <vt:lpstr>Peace</vt:lpstr>
      <vt:lpstr>Peace</vt:lpstr>
      <vt:lpstr>Peace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Peace</dc:title>
  <dc:creator>Dan Henderson</dc:creator>
  <cp:lastModifiedBy>Dan Henderson</cp:lastModifiedBy>
  <cp:revision>1</cp:revision>
  <dcterms:created xsi:type="dcterms:W3CDTF">2021-12-05T01:40:57Z</dcterms:created>
  <dcterms:modified xsi:type="dcterms:W3CDTF">2021-12-05T01:47:49Z</dcterms:modified>
</cp:coreProperties>
</file>