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14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Peace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34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Our Desire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119:165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Our Desire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Inner Peace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15:13</a:t>
            </a:r>
          </a:p>
        </p:txBody>
      </p:sp>
    </p:spTree>
    <p:extLst>
      <p:ext uri="{BB962C8B-B14F-4D97-AF65-F5344CB8AC3E}">
        <p14:creationId xmlns:p14="http://schemas.microsoft.com/office/powerpoint/2010/main" val="209716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Our Desire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Inner Peace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Rooted In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4:5-7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12:16-18; 14:19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14:6,27; 16:33</a:t>
            </a:r>
          </a:p>
        </p:txBody>
      </p:sp>
    </p:spTree>
    <p:extLst>
      <p:ext uri="{BB962C8B-B14F-4D97-AF65-F5344CB8AC3E}">
        <p14:creationId xmlns:p14="http://schemas.microsoft.com/office/powerpoint/2010/main" val="300500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Our Desire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Inner Peace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Rooted In God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Do I Have Peace?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3:21-22</a:t>
            </a:r>
          </a:p>
        </p:txBody>
      </p:sp>
    </p:spTree>
    <p:extLst>
      <p:ext uri="{BB962C8B-B14F-4D97-AF65-F5344CB8AC3E}">
        <p14:creationId xmlns:p14="http://schemas.microsoft.com/office/powerpoint/2010/main" val="70764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Peace</vt:lpstr>
      <vt:lpstr>Peace</vt:lpstr>
      <vt:lpstr>Peace</vt:lpstr>
      <vt:lpstr>Peace</vt:lpstr>
      <vt:lpstr>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Peace</dc:title>
  <dc:creator>Dan Henderson</dc:creator>
  <cp:lastModifiedBy>Dan Henderson</cp:lastModifiedBy>
  <cp:revision>1</cp:revision>
  <dcterms:created xsi:type="dcterms:W3CDTF">2021-12-05T01:40:57Z</dcterms:created>
  <dcterms:modified xsi:type="dcterms:W3CDTF">2021-12-05T01:47:49Z</dcterms:modified>
</cp:coreProperties>
</file>