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6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7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0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5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5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0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5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0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6D5F-E51F-42F8-917C-71F06DFBAD56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1B0F9-E416-4664-A9AA-303DAFB8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6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4C2D-04A9-4FEB-A477-0D3623EF7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Promote Peace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76902-5D35-4F71-8B6C-37C8886F3E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14:16-19</a:t>
            </a:r>
          </a:p>
        </p:txBody>
      </p:sp>
    </p:spTree>
    <p:extLst>
      <p:ext uri="{BB962C8B-B14F-4D97-AF65-F5344CB8AC3E}">
        <p14:creationId xmlns:p14="http://schemas.microsoft.com/office/powerpoint/2010/main" val="259261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906" y="88265"/>
            <a:ext cx="11088189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pt-BR" sz="3600" dirty="0">
                <a:solidFill>
                  <a:schemeClr val="accent4"/>
                </a:solidFill>
              </a:rPr>
              <a:t>Proverbs 16:19</a:t>
            </a:r>
          </a:p>
          <a:p>
            <a:pPr marL="0" indent="0" algn="r">
              <a:buNone/>
            </a:pPr>
            <a:r>
              <a:rPr lang="pt-BR" sz="3600" dirty="0">
                <a:solidFill>
                  <a:schemeClr val="accent4"/>
                </a:solidFill>
              </a:rPr>
              <a:t>James 4:10</a:t>
            </a:r>
          </a:p>
          <a:p>
            <a:pPr marL="0" indent="0" algn="r">
              <a:buNone/>
            </a:pPr>
            <a:r>
              <a:rPr lang="pt-BR" sz="3600" dirty="0">
                <a:solidFill>
                  <a:schemeClr val="accent4"/>
                </a:solidFill>
              </a:rPr>
              <a:t>1Peter 5:5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9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88265"/>
            <a:ext cx="110490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pt-BR" sz="3600" dirty="0">
                <a:solidFill>
                  <a:schemeClr val="accent4"/>
                </a:solidFill>
              </a:rPr>
              <a:t>1Corinthians 13:4-7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91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95" y="88265"/>
            <a:ext cx="11009811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Wisdom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Proverbs 11:9,12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4:6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1Peter 3:14-16</a:t>
            </a:r>
          </a:p>
        </p:txBody>
      </p:sp>
    </p:spTree>
    <p:extLst>
      <p:ext uri="{BB962C8B-B14F-4D97-AF65-F5344CB8AC3E}">
        <p14:creationId xmlns:p14="http://schemas.microsoft.com/office/powerpoint/2010/main" val="39019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032" y="88265"/>
            <a:ext cx="11035937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Selflessness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John 13:12-15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2:3-4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5:21</a:t>
            </a:r>
          </a:p>
        </p:txBody>
      </p:sp>
    </p:spTree>
    <p:extLst>
      <p:ext uri="{BB962C8B-B14F-4D97-AF65-F5344CB8AC3E}">
        <p14:creationId xmlns:p14="http://schemas.microsoft.com/office/powerpoint/2010/main" val="392690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563" y="88265"/>
            <a:ext cx="11022874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Selflessness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Forgiveness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3:13</a:t>
            </a:r>
          </a:p>
        </p:txBody>
      </p:sp>
    </p:spTree>
    <p:extLst>
      <p:ext uri="{BB962C8B-B14F-4D97-AF65-F5344CB8AC3E}">
        <p14:creationId xmlns:p14="http://schemas.microsoft.com/office/powerpoint/2010/main" val="7424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796-F271-4060-945B-6C18B637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437" y="88265"/>
            <a:ext cx="11075126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To Promote Peace I Must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5149B-A805-4F96-AA3F-69F98E10D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3828"/>
            <a:ext cx="5181600" cy="50790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Humility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Wisdom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Selflessness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Forgiveness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Truthfulness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2DCD5-90E0-4778-8574-A4A1F1E4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4:14-16,25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1John 3:18</a:t>
            </a:r>
          </a:p>
          <a:p>
            <a:pPr marL="0" indent="0" algn="r">
              <a:buNone/>
            </a:pPr>
            <a:r>
              <a:rPr lang="en-US" sz="3600" dirty="0">
                <a:solidFill>
                  <a:schemeClr val="accent4"/>
                </a:solidFill>
              </a:rPr>
              <a:t>Zechariah 8:16</a:t>
            </a:r>
          </a:p>
        </p:txBody>
      </p:sp>
    </p:spTree>
    <p:extLst>
      <p:ext uri="{BB962C8B-B14F-4D97-AF65-F5344CB8AC3E}">
        <p14:creationId xmlns:p14="http://schemas.microsoft.com/office/powerpoint/2010/main" val="137465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4C2D-04A9-4FEB-A477-0D3623EF7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069" y="1122363"/>
            <a:ext cx="10985863" cy="2387600"/>
          </a:xfrm>
        </p:spPr>
        <p:txBody>
          <a:bodyPr anchor="ctr" anchorCtr="1">
            <a:normAutofit/>
          </a:bodyPr>
          <a:lstStyle/>
          <a:p>
            <a:r>
              <a:rPr lang="en-US" sz="11500" dirty="0"/>
              <a:t>Promote Peace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76902-5D35-4F71-8B6C-37C8886F3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76694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12:18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Hebrews 12:14</a:t>
            </a:r>
          </a:p>
        </p:txBody>
      </p:sp>
    </p:spTree>
    <p:extLst>
      <p:ext uri="{BB962C8B-B14F-4D97-AF65-F5344CB8AC3E}">
        <p14:creationId xmlns:p14="http://schemas.microsoft.com/office/powerpoint/2010/main" val="274693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97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Promote Peace</vt:lpstr>
      <vt:lpstr>To Promote Peace I Must …</vt:lpstr>
      <vt:lpstr>To Promote Peace I Must …</vt:lpstr>
      <vt:lpstr>To Promote Peace I Must …</vt:lpstr>
      <vt:lpstr>To Promote Peace I Must …</vt:lpstr>
      <vt:lpstr>To Promote Peace I Must …</vt:lpstr>
      <vt:lpstr>To Promote Peace I Must …</vt:lpstr>
      <vt:lpstr>Promote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Promote Peace</dc:title>
  <dc:creator>Dan Henderson</dc:creator>
  <cp:lastModifiedBy>Church of Christ</cp:lastModifiedBy>
  <cp:revision>2</cp:revision>
  <dcterms:created xsi:type="dcterms:W3CDTF">2018-06-10T03:05:00Z</dcterms:created>
  <dcterms:modified xsi:type="dcterms:W3CDTF">2018-06-10T14:12:19Z</dcterms:modified>
</cp:coreProperties>
</file>