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43" d="100"/>
          <a:sy n="43" d="100"/>
        </p:scale>
        <p:origin x="66" y="6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C6D5F-E51F-42F8-917C-71F06DFBAD56}" type="datetimeFigureOut">
              <a:rPr lang="en-US" smtClean="0"/>
              <a:t>6/10/2018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1B0F9-E416-4664-A9AA-303DAFB8EB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5654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C6D5F-E51F-42F8-917C-71F06DFBAD56}" type="datetimeFigureOut">
              <a:rPr lang="en-US" smtClean="0"/>
              <a:t>6/10/2018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1B0F9-E416-4664-A9AA-303DAFB8EB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7827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C6D5F-E51F-42F8-917C-71F06DFBAD56}" type="datetimeFigureOut">
              <a:rPr lang="en-US" smtClean="0"/>
              <a:t>6/10/2018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1B0F9-E416-4664-A9AA-303DAFB8EB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571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C6D5F-E51F-42F8-917C-71F06DFBAD56}" type="datetimeFigureOut">
              <a:rPr lang="en-US" smtClean="0"/>
              <a:t>6/10/2018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1B0F9-E416-4664-A9AA-303DAFB8EB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754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C6D5F-E51F-42F8-917C-71F06DFBAD56}" type="datetimeFigureOut">
              <a:rPr lang="en-US" smtClean="0"/>
              <a:t>6/10/2018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1B0F9-E416-4664-A9AA-303DAFB8EB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306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C6D5F-E51F-42F8-917C-71F06DFBAD56}" type="datetimeFigureOut">
              <a:rPr lang="en-US" smtClean="0"/>
              <a:t>6/10/2018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1B0F9-E416-4664-A9AA-303DAFB8EB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1523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C6D5F-E51F-42F8-917C-71F06DFBAD56}" type="datetimeFigureOut">
              <a:rPr lang="en-US" smtClean="0"/>
              <a:t>6/10/2018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1B0F9-E416-4664-A9AA-303DAFB8EB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6585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C6D5F-E51F-42F8-917C-71F06DFBAD56}" type="datetimeFigureOut">
              <a:rPr lang="en-US" smtClean="0"/>
              <a:t>6/10/2018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1B0F9-E416-4664-A9AA-303DAFB8EB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7036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C6D5F-E51F-42F8-917C-71F06DFBAD56}" type="datetimeFigureOut">
              <a:rPr lang="en-US" smtClean="0"/>
              <a:t>6/10/2018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1B0F9-E416-4664-A9AA-303DAFB8EB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5950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C6D5F-E51F-42F8-917C-71F06DFBAD56}" type="datetimeFigureOut">
              <a:rPr lang="en-US" smtClean="0"/>
              <a:t>6/10/2018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1B0F9-E416-4664-A9AA-303DAFB8EB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8558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C6D5F-E51F-42F8-917C-71F06DFBAD56}" type="datetimeFigureOut">
              <a:rPr lang="en-US" smtClean="0"/>
              <a:t>6/10/2018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1B0F9-E416-4664-A9AA-303DAFB8EB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4054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9C6D5F-E51F-42F8-917C-71F06DFBAD56}" type="datetimeFigureOut">
              <a:rPr lang="en-US" smtClean="0"/>
              <a:t>6/10/2018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71B0F9-E416-4664-A9AA-303DAFB8EB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76213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B04C2D-04A9-4FEB-A477-0D3623EF773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anchor="ctr" anchorCtr="1">
            <a:normAutofit/>
          </a:bodyPr>
          <a:lstStyle/>
          <a:p>
            <a:r>
              <a:rPr lang="en-US" sz="9600" dirty="0"/>
              <a:t>Promote Peace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8276902-5D35-4F71-8B6C-37C8886F3E5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anchor="ctr" anchorCtr="1">
            <a:normAutofit/>
          </a:bodyPr>
          <a:lstStyle/>
          <a:p>
            <a:r>
              <a:rPr lang="en-US" sz="6000" dirty="0">
                <a:solidFill>
                  <a:schemeClr val="accent2"/>
                </a:solidFill>
              </a:rPr>
              <a:t>Romans 14:16-19</a:t>
            </a:r>
          </a:p>
        </p:txBody>
      </p:sp>
    </p:spTree>
    <p:extLst>
      <p:ext uri="{BB962C8B-B14F-4D97-AF65-F5344CB8AC3E}">
        <p14:creationId xmlns:p14="http://schemas.microsoft.com/office/powerpoint/2010/main" val="25926104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A73796-F271-4060-945B-6C18B637FE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1906" y="88265"/>
            <a:ext cx="11088189" cy="1325563"/>
          </a:xfrm>
        </p:spPr>
        <p:txBody>
          <a:bodyPr>
            <a:normAutofit/>
          </a:bodyPr>
          <a:lstStyle/>
          <a:p>
            <a:pPr algn="ctr"/>
            <a:r>
              <a:rPr lang="en-US" sz="6600" dirty="0"/>
              <a:t>To Promote Peace I Must 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75149B-A805-4F96-AA3F-69F98E10D6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413828"/>
            <a:ext cx="5181600" cy="5079047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4400" dirty="0"/>
              <a:t>Humility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82DCD5-90E0-4778-8574-A4A1F1E4C3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buNone/>
            </a:pPr>
            <a:r>
              <a:rPr lang="pt-BR" sz="3600" dirty="0">
                <a:solidFill>
                  <a:schemeClr val="accent4"/>
                </a:solidFill>
              </a:rPr>
              <a:t>Proverbs 16:19</a:t>
            </a:r>
          </a:p>
          <a:p>
            <a:pPr marL="0" indent="0" algn="r">
              <a:buNone/>
            </a:pPr>
            <a:r>
              <a:rPr lang="pt-BR" sz="3600" dirty="0">
                <a:solidFill>
                  <a:schemeClr val="accent4"/>
                </a:solidFill>
              </a:rPr>
              <a:t>James 4:10</a:t>
            </a:r>
          </a:p>
          <a:p>
            <a:pPr marL="0" indent="0" algn="r">
              <a:buNone/>
            </a:pPr>
            <a:r>
              <a:rPr lang="pt-BR" sz="3600" dirty="0">
                <a:solidFill>
                  <a:schemeClr val="accent4"/>
                </a:solidFill>
              </a:rPr>
              <a:t>1Peter 5:5</a:t>
            </a:r>
            <a:endParaRPr lang="en-US" sz="3600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72989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A73796-F271-4060-945B-6C18B637FE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1500" y="88265"/>
            <a:ext cx="11049000" cy="1325563"/>
          </a:xfrm>
        </p:spPr>
        <p:txBody>
          <a:bodyPr>
            <a:normAutofit/>
          </a:bodyPr>
          <a:lstStyle/>
          <a:p>
            <a:pPr algn="ctr"/>
            <a:r>
              <a:rPr lang="en-US" sz="6600" dirty="0"/>
              <a:t>To Promote Peace I Must 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75149B-A805-4F96-AA3F-69F98E10D6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413828"/>
            <a:ext cx="5181600" cy="5079047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4400" dirty="0"/>
              <a:t>Humility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4400" dirty="0"/>
              <a:t>Love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82DCD5-90E0-4778-8574-A4A1F1E4C3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buNone/>
            </a:pPr>
            <a:r>
              <a:rPr lang="pt-BR" sz="3600" dirty="0">
                <a:solidFill>
                  <a:schemeClr val="accent4"/>
                </a:solidFill>
              </a:rPr>
              <a:t>1Corinthians 13:4-7</a:t>
            </a:r>
            <a:endParaRPr lang="en-US" sz="3600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89189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A73796-F271-4060-945B-6C18B637FE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1095" y="88265"/>
            <a:ext cx="11009811" cy="1325563"/>
          </a:xfrm>
        </p:spPr>
        <p:txBody>
          <a:bodyPr>
            <a:normAutofit/>
          </a:bodyPr>
          <a:lstStyle/>
          <a:p>
            <a:pPr algn="ctr"/>
            <a:r>
              <a:rPr lang="en-US" sz="6600" dirty="0"/>
              <a:t>To Promote Peace I Must 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75149B-A805-4F96-AA3F-69F98E10D6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413828"/>
            <a:ext cx="5181600" cy="5079047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4400" dirty="0"/>
              <a:t>Humility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4400" dirty="0"/>
              <a:t>Love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4400" dirty="0"/>
              <a:t>Wisdom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82DCD5-90E0-4778-8574-A4A1F1E4C3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buNone/>
            </a:pPr>
            <a:r>
              <a:rPr lang="en-US" sz="3600" dirty="0">
                <a:solidFill>
                  <a:schemeClr val="accent4"/>
                </a:solidFill>
              </a:rPr>
              <a:t>Proverbs 11:9,12</a:t>
            </a:r>
          </a:p>
          <a:p>
            <a:pPr marL="0" indent="0" algn="r">
              <a:buNone/>
            </a:pPr>
            <a:r>
              <a:rPr lang="en-US" sz="3600" dirty="0">
                <a:solidFill>
                  <a:schemeClr val="accent4"/>
                </a:solidFill>
              </a:rPr>
              <a:t>Colossians 4:6</a:t>
            </a:r>
          </a:p>
          <a:p>
            <a:pPr marL="0" indent="0" algn="r">
              <a:buNone/>
            </a:pPr>
            <a:r>
              <a:rPr lang="en-US" sz="3600" dirty="0">
                <a:solidFill>
                  <a:schemeClr val="accent4"/>
                </a:solidFill>
              </a:rPr>
              <a:t>1Peter 3:14-16</a:t>
            </a:r>
          </a:p>
        </p:txBody>
      </p:sp>
    </p:spTree>
    <p:extLst>
      <p:ext uri="{BB962C8B-B14F-4D97-AF65-F5344CB8AC3E}">
        <p14:creationId xmlns:p14="http://schemas.microsoft.com/office/powerpoint/2010/main" val="3901992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A73796-F271-4060-945B-6C18B637FE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8032" y="88265"/>
            <a:ext cx="11035937" cy="1325563"/>
          </a:xfrm>
        </p:spPr>
        <p:txBody>
          <a:bodyPr>
            <a:normAutofit/>
          </a:bodyPr>
          <a:lstStyle/>
          <a:p>
            <a:pPr algn="ctr"/>
            <a:r>
              <a:rPr lang="en-US" sz="6600" dirty="0"/>
              <a:t>To Promote Peace I Must 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75149B-A805-4F96-AA3F-69F98E10D6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413828"/>
            <a:ext cx="5181600" cy="5079047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4400" dirty="0"/>
              <a:t>Humility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4400" dirty="0"/>
              <a:t>Love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4400" dirty="0"/>
              <a:t>Wisdom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4400" dirty="0"/>
              <a:t>Selflessness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82DCD5-90E0-4778-8574-A4A1F1E4C3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buNone/>
            </a:pPr>
            <a:r>
              <a:rPr lang="en-US" sz="3600" dirty="0">
                <a:solidFill>
                  <a:schemeClr val="accent4"/>
                </a:solidFill>
              </a:rPr>
              <a:t>John 13:12-15</a:t>
            </a:r>
          </a:p>
          <a:p>
            <a:pPr marL="0" indent="0" algn="r">
              <a:buNone/>
            </a:pPr>
            <a:r>
              <a:rPr lang="en-US" sz="3600" dirty="0">
                <a:solidFill>
                  <a:schemeClr val="accent4"/>
                </a:solidFill>
              </a:rPr>
              <a:t>Philippians 2:3-4</a:t>
            </a:r>
          </a:p>
          <a:p>
            <a:pPr marL="0" indent="0" algn="r">
              <a:buNone/>
            </a:pPr>
            <a:r>
              <a:rPr lang="en-US" sz="3600" dirty="0">
                <a:solidFill>
                  <a:schemeClr val="accent4"/>
                </a:solidFill>
              </a:rPr>
              <a:t>Ephesians 5:21</a:t>
            </a:r>
          </a:p>
        </p:txBody>
      </p:sp>
    </p:spTree>
    <p:extLst>
      <p:ext uri="{BB962C8B-B14F-4D97-AF65-F5344CB8AC3E}">
        <p14:creationId xmlns:p14="http://schemas.microsoft.com/office/powerpoint/2010/main" val="39269032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A73796-F271-4060-945B-6C18B637FE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563" y="88265"/>
            <a:ext cx="11022874" cy="1325563"/>
          </a:xfrm>
        </p:spPr>
        <p:txBody>
          <a:bodyPr>
            <a:normAutofit/>
          </a:bodyPr>
          <a:lstStyle/>
          <a:p>
            <a:pPr algn="ctr"/>
            <a:r>
              <a:rPr lang="en-US" sz="6600" dirty="0"/>
              <a:t>To Promote Peace I Must 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75149B-A805-4F96-AA3F-69F98E10D6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413828"/>
            <a:ext cx="5181600" cy="5079047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4400" dirty="0"/>
              <a:t>Humility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4400" dirty="0"/>
              <a:t>Love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4400" dirty="0"/>
              <a:t>Wisdom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4400" dirty="0"/>
              <a:t>Selflessness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4400" dirty="0"/>
              <a:t>Forgiveness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82DCD5-90E0-4778-8574-A4A1F1E4C3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buNone/>
            </a:pPr>
            <a:r>
              <a:rPr lang="en-US" sz="3600" dirty="0">
                <a:solidFill>
                  <a:schemeClr val="accent4"/>
                </a:solidFill>
              </a:rPr>
              <a:t>Colossians 3:13</a:t>
            </a:r>
          </a:p>
        </p:txBody>
      </p:sp>
    </p:spTree>
    <p:extLst>
      <p:ext uri="{BB962C8B-B14F-4D97-AF65-F5344CB8AC3E}">
        <p14:creationId xmlns:p14="http://schemas.microsoft.com/office/powerpoint/2010/main" val="742478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A73796-F271-4060-945B-6C18B637FE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8437" y="88265"/>
            <a:ext cx="11075126" cy="1325563"/>
          </a:xfrm>
        </p:spPr>
        <p:txBody>
          <a:bodyPr>
            <a:normAutofit/>
          </a:bodyPr>
          <a:lstStyle/>
          <a:p>
            <a:pPr algn="ctr"/>
            <a:r>
              <a:rPr lang="en-US" sz="6600" dirty="0"/>
              <a:t>To Promote Peace I Must 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75149B-A805-4F96-AA3F-69F98E10D6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413828"/>
            <a:ext cx="5181600" cy="5079047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4400" dirty="0"/>
              <a:t>Humility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4400" dirty="0"/>
              <a:t>Love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4400" dirty="0"/>
              <a:t>Wisdom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4400" dirty="0"/>
              <a:t>Selflessness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4400" dirty="0"/>
              <a:t>Forgiveness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4400" dirty="0"/>
              <a:t>Truthfulness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82DCD5-90E0-4778-8574-A4A1F1E4C3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buNone/>
            </a:pPr>
            <a:r>
              <a:rPr lang="en-US" sz="3600" dirty="0">
                <a:solidFill>
                  <a:schemeClr val="accent4"/>
                </a:solidFill>
              </a:rPr>
              <a:t>Ephesians 4:14-16,25</a:t>
            </a:r>
          </a:p>
          <a:p>
            <a:pPr marL="0" indent="0" algn="r">
              <a:buNone/>
            </a:pPr>
            <a:r>
              <a:rPr lang="en-US" sz="3600" dirty="0">
                <a:solidFill>
                  <a:schemeClr val="accent4"/>
                </a:solidFill>
              </a:rPr>
              <a:t>1Peter 1:22-23</a:t>
            </a:r>
          </a:p>
          <a:p>
            <a:pPr marL="0" indent="0" algn="r">
              <a:buNone/>
            </a:pPr>
            <a:r>
              <a:rPr lang="en-US" sz="3600" dirty="0">
                <a:solidFill>
                  <a:schemeClr val="accent4"/>
                </a:solidFill>
              </a:rPr>
              <a:t>1John 3:18</a:t>
            </a:r>
          </a:p>
          <a:p>
            <a:pPr marL="0" indent="0" algn="r">
              <a:buNone/>
            </a:pPr>
            <a:r>
              <a:rPr lang="en-US" sz="3600" dirty="0">
                <a:solidFill>
                  <a:schemeClr val="accent4"/>
                </a:solidFill>
              </a:rPr>
              <a:t>Zechariah 8:16</a:t>
            </a:r>
          </a:p>
        </p:txBody>
      </p:sp>
    </p:spTree>
    <p:extLst>
      <p:ext uri="{BB962C8B-B14F-4D97-AF65-F5344CB8AC3E}">
        <p14:creationId xmlns:p14="http://schemas.microsoft.com/office/powerpoint/2010/main" val="13746539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B04C2D-04A9-4FEB-A477-0D3623EF77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3069" y="1122363"/>
            <a:ext cx="10985863" cy="2387600"/>
          </a:xfrm>
        </p:spPr>
        <p:txBody>
          <a:bodyPr anchor="ctr" anchorCtr="1">
            <a:normAutofit/>
          </a:bodyPr>
          <a:lstStyle/>
          <a:p>
            <a:r>
              <a:rPr lang="en-US" sz="11500" dirty="0"/>
              <a:t>Promote Peace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8276902-5D35-4F71-8B6C-37C8886F3E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2576694"/>
          </a:xfrm>
        </p:spPr>
        <p:txBody>
          <a:bodyPr anchor="ctr" anchorCtr="1">
            <a:normAutofit/>
          </a:bodyPr>
          <a:lstStyle/>
          <a:p>
            <a:r>
              <a:rPr lang="en-US" sz="6000" dirty="0">
                <a:solidFill>
                  <a:schemeClr val="accent2"/>
                </a:solidFill>
              </a:rPr>
              <a:t>Romans 12:18</a:t>
            </a:r>
          </a:p>
          <a:p>
            <a:r>
              <a:rPr lang="en-US" sz="6000" dirty="0">
                <a:solidFill>
                  <a:schemeClr val="accent2"/>
                </a:solidFill>
              </a:rPr>
              <a:t>Hebrews 12:14</a:t>
            </a:r>
          </a:p>
        </p:txBody>
      </p:sp>
    </p:spTree>
    <p:extLst>
      <p:ext uri="{BB962C8B-B14F-4D97-AF65-F5344CB8AC3E}">
        <p14:creationId xmlns:p14="http://schemas.microsoft.com/office/powerpoint/2010/main" val="27469341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</TotalTime>
  <Words>97</Words>
  <Application>Microsoft Office PowerPoint</Application>
  <PresentationFormat>Widescreen</PresentationFormat>
  <Paragraphs>47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Promote Peace</vt:lpstr>
      <vt:lpstr>To Promote Peace I Must …</vt:lpstr>
      <vt:lpstr>To Promote Peace I Must …</vt:lpstr>
      <vt:lpstr>To Promote Peace I Must …</vt:lpstr>
      <vt:lpstr>To Promote Peace I Must …</vt:lpstr>
      <vt:lpstr>To Promote Peace I Must …</vt:lpstr>
      <vt:lpstr>To Promote Peace I Must …</vt:lpstr>
      <vt:lpstr>Promote Peace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Promote Peace</dc:title>
  <dc:creator>Dan Henderson</dc:creator>
  <cp:lastModifiedBy>Church of Christ</cp:lastModifiedBy>
  <cp:revision>2</cp:revision>
  <dcterms:created xsi:type="dcterms:W3CDTF">2018-06-10T03:05:00Z</dcterms:created>
  <dcterms:modified xsi:type="dcterms:W3CDTF">2018-06-10T14:12:19Z</dcterms:modified>
</cp:coreProperties>
</file>