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Exalted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Isaiah 53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233627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Known before the world; Seen in future days;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Glimpsed by righteous men; Son of God.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John 1:1–18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233627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Sent as David's heir; Named an ageless king;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Granted all the earth. Exalted.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1:3–4; Ephesians 1:19–23</a:t>
            </a:r>
          </a:p>
        </p:txBody>
      </p:sp>
    </p:spTree>
    <p:extLst>
      <p:ext uri="{BB962C8B-B14F-4D97-AF65-F5344CB8AC3E}">
        <p14:creationId xmlns:p14="http://schemas.microsoft.com/office/powerpoint/2010/main" val="401949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233627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Seen with blinded eyes; Heard by heedless ears;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Met with wicked hearts; Son of God.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Isaiah 6:9; Matthew 13:14–15</a:t>
            </a:r>
          </a:p>
        </p:txBody>
      </p:sp>
    </p:spTree>
    <p:extLst>
      <p:ext uri="{BB962C8B-B14F-4D97-AF65-F5344CB8AC3E}">
        <p14:creationId xmlns:p14="http://schemas.microsoft.com/office/powerpoint/2010/main" val="16865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772012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Worshipped with contempt;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Crowned with blood and thorns;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Throned upon a cross. Exalted.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Luke 23:11; Mark 15:16–20</a:t>
            </a:r>
          </a:p>
        </p:txBody>
      </p:sp>
    </p:spTree>
    <p:extLst>
      <p:ext uri="{BB962C8B-B14F-4D97-AF65-F5344CB8AC3E}">
        <p14:creationId xmlns:p14="http://schemas.microsoft.com/office/powerpoint/2010/main" val="25649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772012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Scorned by those who watched;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Mocked by all the wise;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Loved within belief; Son of God.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Luke 23:32–43</a:t>
            </a:r>
          </a:p>
        </p:txBody>
      </p:sp>
    </p:spTree>
    <p:extLst>
      <p:ext uri="{BB962C8B-B14F-4D97-AF65-F5344CB8AC3E}">
        <p14:creationId xmlns:p14="http://schemas.microsoft.com/office/powerpoint/2010/main" val="11822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Our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233627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Born to take my death; Slain to give me life;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Jesus, Son of God. Exalted. Exalted.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4426721"/>
            <a:ext cx="10071931" cy="2066153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Philippians 2:5–11</a:t>
            </a:r>
          </a:p>
        </p:txBody>
      </p:sp>
    </p:spTree>
    <p:extLst>
      <p:ext uri="{BB962C8B-B14F-4D97-AF65-F5344CB8AC3E}">
        <p14:creationId xmlns:p14="http://schemas.microsoft.com/office/powerpoint/2010/main" val="343069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The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677" y="1825625"/>
            <a:ext cx="11690647" cy="2233627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An Example For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035" y="3973795"/>
            <a:ext cx="10071931" cy="251908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Matthew 10:24–25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2:21–25; 5:5–11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James 4:6–10</a:t>
            </a:r>
          </a:p>
        </p:txBody>
      </p:sp>
    </p:spTree>
    <p:extLst>
      <p:ext uri="{BB962C8B-B14F-4D97-AF65-F5344CB8AC3E}">
        <p14:creationId xmlns:p14="http://schemas.microsoft.com/office/powerpoint/2010/main" val="307456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19</TotalTime>
  <Words>173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Exalted One</vt:lpstr>
      <vt:lpstr>Jesus Our Savior</vt:lpstr>
      <vt:lpstr>Jesus Our Savior</vt:lpstr>
      <vt:lpstr>Jesus Our Savior</vt:lpstr>
      <vt:lpstr>Jesus Our Savior</vt:lpstr>
      <vt:lpstr>Jesus Our Savior</vt:lpstr>
      <vt:lpstr>Jesus Our Savior</vt:lpstr>
      <vt:lpstr>Jesus The Savior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Exalted One</dc:title>
  <dc:creator>Dan Henderson</dc:creator>
  <cp:lastModifiedBy>Dan Henderson</cp:lastModifiedBy>
  <cp:revision>2</cp:revision>
  <dcterms:created xsi:type="dcterms:W3CDTF">2021-12-26T01:33:51Z</dcterms:created>
  <dcterms:modified xsi:type="dcterms:W3CDTF">2021-12-26T15:44:41Z</dcterms:modified>
</cp:coreProperties>
</file>