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What Is Joy?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5:1-8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Delight, Happiness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Chosen Action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Commanded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Delight, Happiness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Chosen Action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Commanded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Response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16:8–11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3:1; 1Peter 1:3-9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2:10; Matthew 13:44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16:20–22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1:24; James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4:13–14; Hebrews 12:2</a:t>
            </a:r>
          </a:p>
        </p:txBody>
      </p:sp>
    </p:spTree>
    <p:extLst>
      <p:ext uri="{BB962C8B-B14F-4D97-AF65-F5344CB8AC3E}">
        <p14:creationId xmlns:p14="http://schemas.microsoft.com/office/powerpoint/2010/main" val="274884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Delight, Happiness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Chosen Action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Commanded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Response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 Result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5:22–23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2:46; 8:39; 13:52; 15:3</a:t>
            </a:r>
          </a:p>
        </p:txBody>
      </p:sp>
    </p:spTree>
    <p:extLst>
      <p:ext uri="{BB962C8B-B14F-4D97-AF65-F5344CB8AC3E}">
        <p14:creationId xmlns:p14="http://schemas.microsoft.com/office/powerpoint/2010/main" val="53043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Autofit/>
          </a:bodyPr>
          <a:lstStyle/>
          <a:p>
            <a:r>
              <a:rPr lang="en-US" sz="7200" dirty="0"/>
              <a:t>Joy Comes From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1"/>
            <a:ext cx="9144000" cy="2762651"/>
          </a:xfrm>
        </p:spPr>
        <p:txBody>
          <a:bodyPr anchor="ctr" anchorCtr="1">
            <a:norm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1John 1:4–7  </a:t>
            </a:r>
          </a:p>
          <a:p>
            <a:r>
              <a:rPr lang="en-US" sz="4800" dirty="0">
                <a:solidFill>
                  <a:schemeClr val="accent2"/>
                </a:solidFill>
              </a:rPr>
              <a:t>Jeremiah 15:16  </a:t>
            </a:r>
          </a:p>
          <a:p>
            <a:r>
              <a:rPr lang="en-US" sz="4800" dirty="0">
                <a:solidFill>
                  <a:schemeClr val="accent2"/>
                </a:solidFill>
              </a:rPr>
              <a:t>1Peter 3:21</a:t>
            </a:r>
          </a:p>
        </p:txBody>
      </p:sp>
    </p:spTree>
    <p:extLst>
      <p:ext uri="{BB962C8B-B14F-4D97-AF65-F5344CB8AC3E}">
        <p14:creationId xmlns:p14="http://schemas.microsoft.com/office/powerpoint/2010/main" val="173523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What Is Joy?</vt:lpstr>
      <vt:lpstr>Joy Is …</vt:lpstr>
      <vt:lpstr>Joy Is …</vt:lpstr>
      <vt:lpstr>Joy Is …</vt:lpstr>
      <vt:lpstr>Joy Comes From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Joy?</dc:title>
  <dc:creator>Dan Henderson</dc:creator>
  <cp:lastModifiedBy>Dan Henderson</cp:lastModifiedBy>
  <cp:revision>1</cp:revision>
  <dcterms:created xsi:type="dcterms:W3CDTF">2021-12-19T02:09:06Z</dcterms:created>
  <dcterms:modified xsi:type="dcterms:W3CDTF">2021-12-19T02:17:06Z</dcterms:modified>
</cp:coreProperties>
</file>