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Be Faithful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Galatians 5:16-25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Persecution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5:11-12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Persecution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The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</p:txBody>
      </p:sp>
    </p:spTree>
    <p:extLst>
      <p:ext uri="{BB962C8B-B14F-4D97-AF65-F5344CB8AC3E}">
        <p14:creationId xmlns:p14="http://schemas.microsoft.com/office/powerpoint/2010/main" val="425096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Persecution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The Word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Servant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24:45-46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3:20-21</a:t>
            </a:r>
          </a:p>
        </p:txBody>
      </p:sp>
    </p:spTree>
    <p:extLst>
      <p:ext uri="{BB962C8B-B14F-4D97-AF65-F5344CB8AC3E}">
        <p14:creationId xmlns:p14="http://schemas.microsoft.com/office/powerpoint/2010/main" val="188371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Persecution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The Word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Servant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Steward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25:14-30</a:t>
            </a:r>
          </a:p>
        </p:txBody>
      </p:sp>
    </p:spTree>
    <p:extLst>
      <p:ext uri="{BB962C8B-B14F-4D97-AF65-F5344CB8AC3E}">
        <p14:creationId xmlns:p14="http://schemas.microsoft.com/office/powerpoint/2010/main" val="10989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Persecution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The Word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Servant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Steward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Prosper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15:11-19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6:17-19</a:t>
            </a:r>
          </a:p>
        </p:txBody>
      </p:sp>
    </p:spTree>
    <p:extLst>
      <p:ext uri="{BB962C8B-B14F-4D97-AF65-F5344CB8AC3E}">
        <p14:creationId xmlns:p14="http://schemas.microsoft.com/office/powerpoint/2010/main" val="3082390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Persecution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The Word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Servant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Steward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Prosper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4000" dirty="0"/>
              <a:t>Sorrow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12:15-23</a:t>
            </a:r>
          </a:p>
        </p:txBody>
      </p:sp>
    </p:spTree>
    <p:extLst>
      <p:ext uri="{BB962C8B-B14F-4D97-AF65-F5344CB8AC3E}">
        <p14:creationId xmlns:p14="http://schemas.microsoft.com/office/powerpoint/2010/main" val="331069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60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Be Faithful</vt:lpstr>
      <vt:lpstr>Faithfulness</vt:lpstr>
      <vt:lpstr>Faithfulness</vt:lpstr>
      <vt:lpstr>Faithfulness</vt:lpstr>
      <vt:lpstr>Faithfulness</vt:lpstr>
      <vt:lpstr>Faithfulness</vt:lpstr>
      <vt:lpstr>Faithfulness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Faithful</dc:title>
  <dc:creator>Dan Henderson</dc:creator>
  <cp:lastModifiedBy>Dan Henderson</cp:lastModifiedBy>
  <cp:revision>1</cp:revision>
  <dcterms:created xsi:type="dcterms:W3CDTF">2022-01-30T01:12:05Z</dcterms:created>
  <dcterms:modified xsi:type="dcterms:W3CDTF">2022-01-30T01:18:16Z</dcterms:modified>
</cp:coreProperties>
</file>