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65" r:id="rId5"/>
    <p:sldId id="263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374"/>
            <a:ext cx="9144000" cy="382851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Dispensations In The Bible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84890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2:14-19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Dispensation –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011" y="2820112"/>
            <a:ext cx="6499789" cy="36727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“A system of revealed commands and promises regulating human affairs”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(Webster)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“A religious system or code of commands considered to have been divinely revealed or appointed”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(American Heritage) 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Dispensation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Covenant –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011" y="2820112"/>
            <a:ext cx="6499789" cy="36727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“A written agreement or promise usually under seal between two or more parties especially for the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performance of some action” (Webster)</a:t>
            </a:r>
          </a:p>
        </p:txBody>
      </p:sp>
    </p:spTree>
    <p:extLst>
      <p:ext uri="{BB962C8B-B14F-4D97-AF65-F5344CB8AC3E}">
        <p14:creationId xmlns:p14="http://schemas.microsoft.com/office/powerpoint/2010/main" val="163080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Dispensation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Covenant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Patriarch –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4011" y="2820112"/>
            <a:ext cx="6499789" cy="2615013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Head of a family, tribe or nation.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Family ruler</a:t>
            </a:r>
          </a:p>
        </p:txBody>
      </p:sp>
    </p:spTree>
    <p:extLst>
      <p:ext uri="{BB962C8B-B14F-4D97-AF65-F5344CB8AC3E}">
        <p14:creationId xmlns:p14="http://schemas.microsoft.com/office/powerpoint/2010/main" val="330965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1D9942-4673-4386-8425-0F21EFCFC732}"/>
              </a:ext>
            </a:extLst>
          </p:cNvPr>
          <p:cNvSpPr txBox="1"/>
          <p:nvPr/>
        </p:nvSpPr>
        <p:spPr>
          <a:xfrm>
            <a:off x="230736" y="-1"/>
            <a:ext cx="399088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4800" b="1" dirty="0"/>
              <a:t>Patriarchal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FEDFF8-E21C-4EC7-8852-224936201583}"/>
              </a:ext>
            </a:extLst>
          </p:cNvPr>
          <p:cNvSpPr txBox="1"/>
          <p:nvPr/>
        </p:nvSpPr>
        <p:spPr>
          <a:xfrm>
            <a:off x="4489390" y="-2"/>
            <a:ext cx="327031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4800" b="1" dirty="0"/>
              <a:t>Jewish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B3311-302C-4EF3-A623-BC09F94CB4BD}"/>
              </a:ext>
            </a:extLst>
          </p:cNvPr>
          <p:cNvSpPr txBox="1"/>
          <p:nvPr/>
        </p:nvSpPr>
        <p:spPr>
          <a:xfrm>
            <a:off x="8027468" y="-2"/>
            <a:ext cx="3933797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4800" b="1" dirty="0"/>
              <a:t>Christian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08A0-20E3-413E-8D4B-66C034AC2AD5}"/>
              </a:ext>
            </a:extLst>
          </p:cNvPr>
          <p:cNvSpPr txBox="1"/>
          <p:nvPr/>
        </p:nvSpPr>
        <p:spPr>
          <a:xfrm>
            <a:off x="230734" y="871190"/>
            <a:ext cx="3990886" cy="126188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b="1" dirty="0"/>
              <a:t>2500 Years</a:t>
            </a:r>
          </a:p>
          <a:p>
            <a:pPr algn="ctr"/>
            <a:r>
              <a:rPr lang="en-US" sz="3600" i="1" dirty="0"/>
              <a:t>Adam to Moses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E31CC1-A3E7-492D-B28D-2F270994B9F9}"/>
              </a:ext>
            </a:extLst>
          </p:cNvPr>
          <p:cNvSpPr txBox="1"/>
          <p:nvPr/>
        </p:nvSpPr>
        <p:spPr>
          <a:xfrm>
            <a:off x="4326961" y="832981"/>
            <a:ext cx="3538078" cy="126188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b="1" dirty="0"/>
              <a:t>1500 Years</a:t>
            </a:r>
          </a:p>
          <a:p>
            <a:pPr algn="ctr"/>
            <a:r>
              <a:rPr lang="en-US" sz="3600" i="1" dirty="0"/>
              <a:t>Moses to Christ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E148CA-3383-4DD9-9C2B-566970D8314A}"/>
              </a:ext>
            </a:extLst>
          </p:cNvPr>
          <p:cNvSpPr txBox="1"/>
          <p:nvPr/>
        </p:nvSpPr>
        <p:spPr>
          <a:xfrm>
            <a:off x="8027467" y="862690"/>
            <a:ext cx="3933797" cy="126188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b="1" dirty="0"/>
              <a:t>2000+ Years</a:t>
            </a:r>
          </a:p>
          <a:p>
            <a:pPr algn="ctr"/>
            <a:r>
              <a:rPr lang="en-US" sz="3600" i="1" dirty="0"/>
              <a:t>Christ to Christ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861E65-0E13-4C9F-90DF-0315B1761CB5}"/>
              </a:ext>
            </a:extLst>
          </p:cNvPr>
          <p:cNvCxnSpPr>
            <a:cxnSpLocks/>
          </p:cNvCxnSpPr>
          <p:nvPr/>
        </p:nvCxnSpPr>
        <p:spPr>
          <a:xfrm flipH="1">
            <a:off x="7893584" y="2730500"/>
            <a:ext cx="70382" cy="418934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43BF53-8FDD-465E-9797-FE3C7877B93D}"/>
              </a:ext>
            </a:extLst>
          </p:cNvPr>
          <p:cNvCxnSpPr>
            <a:cxnSpLocks/>
          </p:cNvCxnSpPr>
          <p:nvPr/>
        </p:nvCxnSpPr>
        <p:spPr>
          <a:xfrm flipH="1">
            <a:off x="6809332" y="3609655"/>
            <a:ext cx="2309268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36E8CA-3BCF-4401-8E6A-088FD2F6BB10}"/>
              </a:ext>
            </a:extLst>
          </p:cNvPr>
          <p:cNvCxnSpPr>
            <a:cxnSpLocks/>
          </p:cNvCxnSpPr>
          <p:nvPr/>
        </p:nvCxnSpPr>
        <p:spPr>
          <a:xfrm>
            <a:off x="4355505" y="4416284"/>
            <a:ext cx="355659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A35B7B-E592-41CE-ACDC-0A524FEA11EC}"/>
              </a:ext>
            </a:extLst>
          </p:cNvPr>
          <p:cNvCxnSpPr>
            <a:cxnSpLocks/>
          </p:cNvCxnSpPr>
          <p:nvPr/>
        </p:nvCxnSpPr>
        <p:spPr>
          <a:xfrm>
            <a:off x="4355505" y="4419600"/>
            <a:ext cx="6290" cy="5714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2C27D4F-293C-4355-8507-33267B47BA55}"/>
              </a:ext>
            </a:extLst>
          </p:cNvPr>
          <p:cNvSpPr/>
          <p:nvPr/>
        </p:nvSpPr>
        <p:spPr>
          <a:xfrm>
            <a:off x="3009900" y="4991099"/>
            <a:ext cx="2679695" cy="4762501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92749-E62A-4F83-AB79-1CFC6F6865CD}"/>
              </a:ext>
            </a:extLst>
          </p:cNvPr>
          <p:cNvSpPr txBox="1"/>
          <p:nvPr/>
        </p:nvSpPr>
        <p:spPr>
          <a:xfrm>
            <a:off x="886330" y="3146640"/>
            <a:ext cx="2679695" cy="707886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dirty="0"/>
              <a:t>Patriarchs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103C9-A2FE-463B-BD44-2946D4ECBC1D}"/>
              </a:ext>
            </a:extLst>
          </p:cNvPr>
          <p:cNvSpPr txBox="1"/>
          <p:nvPr/>
        </p:nvSpPr>
        <p:spPr>
          <a:xfrm>
            <a:off x="8582440" y="3643592"/>
            <a:ext cx="2213949" cy="707886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dirty="0"/>
              <a:t>Christians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287350-A487-4382-AA61-99C2A345D386}"/>
              </a:ext>
            </a:extLst>
          </p:cNvPr>
          <p:cNvSpPr txBox="1"/>
          <p:nvPr/>
        </p:nvSpPr>
        <p:spPr>
          <a:xfrm>
            <a:off x="5585361" y="3595756"/>
            <a:ext cx="2447943" cy="707886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4000" dirty="0"/>
              <a:t>Jews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81058C5-C5DF-4BA2-8ABC-B647B116B305}"/>
              </a:ext>
            </a:extLst>
          </p:cNvPr>
          <p:cNvSpPr txBox="1"/>
          <p:nvPr/>
        </p:nvSpPr>
        <p:spPr>
          <a:xfrm>
            <a:off x="306136" y="4591049"/>
            <a:ext cx="2679695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600" dirty="0"/>
              <a:t>Individual</a:t>
            </a:r>
          </a:p>
          <a:p>
            <a:pPr algn="ctr"/>
            <a:r>
              <a:rPr lang="en-US" sz="3600" dirty="0"/>
              <a:t>Covenants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88E412-FC24-4C81-988E-59B214444B52}"/>
              </a:ext>
            </a:extLst>
          </p:cNvPr>
          <p:cNvSpPr txBox="1"/>
          <p:nvPr/>
        </p:nvSpPr>
        <p:spPr>
          <a:xfrm>
            <a:off x="5080005" y="4591049"/>
            <a:ext cx="2679695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600" dirty="0"/>
              <a:t>National</a:t>
            </a:r>
          </a:p>
          <a:p>
            <a:pPr algn="ctr"/>
            <a:r>
              <a:rPr lang="en-US" sz="3600" dirty="0"/>
              <a:t>Covenant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0E1004-73D3-4505-B3DE-6DE68FB6A82D}"/>
              </a:ext>
            </a:extLst>
          </p:cNvPr>
          <p:cNvSpPr txBox="1"/>
          <p:nvPr/>
        </p:nvSpPr>
        <p:spPr>
          <a:xfrm>
            <a:off x="8585732" y="4591049"/>
            <a:ext cx="2679695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600" dirty="0"/>
              <a:t>Universal</a:t>
            </a:r>
          </a:p>
          <a:p>
            <a:pPr algn="ctr"/>
            <a:r>
              <a:rPr lang="en-US" sz="3600" dirty="0"/>
              <a:t>Covenant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F74213-02CE-446A-9CC6-48E389B2B24D}"/>
              </a:ext>
            </a:extLst>
          </p:cNvPr>
          <p:cNvSpPr txBox="1"/>
          <p:nvPr/>
        </p:nvSpPr>
        <p:spPr>
          <a:xfrm>
            <a:off x="2905666" y="5607674"/>
            <a:ext cx="2679695" cy="1077218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dirty="0"/>
              <a:t>Mt.  Sinai</a:t>
            </a:r>
          </a:p>
          <a:p>
            <a:pPr algn="ctr"/>
            <a:r>
              <a:rPr lang="en-US" sz="3200" dirty="0"/>
              <a:t>(Horeb)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D5163F-7D47-4E31-AE72-03FB86D1580C}"/>
              </a:ext>
            </a:extLst>
          </p:cNvPr>
          <p:cNvSpPr txBox="1"/>
          <p:nvPr/>
        </p:nvSpPr>
        <p:spPr>
          <a:xfrm>
            <a:off x="5877062" y="2828426"/>
            <a:ext cx="1864539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/>
              <a:t>First - Old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BE588D-2062-4BD8-8356-CC3107D241A1}"/>
              </a:ext>
            </a:extLst>
          </p:cNvPr>
          <p:cNvSpPr txBox="1"/>
          <p:nvPr/>
        </p:nvSpPr>
        <p:spPr>
          <a:xfrm>
            <a:off x="8081822" y="2837952"/>
            <a:ext cx="2487377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/>
              <a:t>Second - New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9C3577-64A4-4C5B-8907-9270717517E6}"/>
              </a:ext>
            </a:extLst>
          </p:cNvPr>
          <p:cNvSpPr txBox="1"/>
          <p:nvPr/>
        </p:nvSpPr>
        <p:spPr>
          <a:xfrm>
            <a:off x="6633282" y="2156269"/>
            <a:ext cx="3056133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dirty="0"/>
              <a:t>Hebrews 8:7-12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BBC941-3382-4087-9413-021F6AE94A14}"/>
              </a:ext>
            </a:extLst>
          </p:cNvPr>
          <p:cNvSpPr txBox="1"/>
          <p:nvPr/>
        </p:nvSpPr>
        <p:spPr>
          <a:xfrm>
            <a:off x="4043314" y="3587965"/>
            <a:ext cx="1985822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dirty="0"/>
              <a:t>Deuteronomy</a:t>
            </a:r>
          </a:p>
          <a:p>
            <a:pPr algn="ctr"/>
            <a:r>
              <a:rPr lang="en-US" sz="2400" dirty="0"/>
              <a:t>5:3</a:t>
            </a:r>
          </a:p>
        </p:txBody>
      </p:sp>
    </p:spTree>
    <p:extLst>
      <p:ext uri="{BB962C8B-B14F-4D97-AF65-F5344CB8AC3E}">
        <p14:creationId xmlns:p14="http://schemas.microsoft.com/office/powerpoint/2010/main" val="358787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Patriarchal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20112"/>
            <a:ext cx="5181600" cy="36727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9:8-17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12:1-3,7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3:29</a:t>
            </a:r>
          </a:p>
        </p:txBody>
      </p:sp>
    </p:spTree>
    <p:extLst>
      <p:ext uri="{BB962C8B-B14F-4D97-AF65-F5344CB8AC3E}">
        <p14:creationId xmlns:p14="http://schemas.microsoft.com/office/powerpoint/2010/main" val="23555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Patriarchal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Jewish/Mosaic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8232" y="2820112"/>
            <a:ext cx="5525568" cy="36727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19:5-6; 24:7-8; 34:27-28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29:1,10-21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8:7-13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7:8-17; 23:5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3:17-19</a:t>
            </a:r>
          </a:p>
        </p:txBody>
      </p:sp>
    </p:spTree>
    <p:extLst>
      <p:ext uri="{BB962C8B-B14F-4D97-AF65-F5344CB8AC3E}">
        <p14:creationId xmlns:p14="http://schemas.microsoft.com/office/powerpoint/2010/main" val="127996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God’s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Patriarchal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Jewish/Mosaic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Christian/Christ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6022" y="1905711"/>
            <a:ext cx="6585247" cy="45871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8:7-12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22:20; Hebrews 9:16-18,26-28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24:44-47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15:22-24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1:9-10; 3:8-10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1:21-23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1:7-14</a:t>
            </a:r>
          </a:p>
        </p:txBody>
      </p:sp>
    </p:spTree>
    <p:extLst>
      <p:ext uri="{BB962C8B-B14F-4D97-AF65-F5344CB8AC3E}">
        <p14:creationId xmlns:p14="http://schemas.microsoft.com/office/powerpoint/2010/main" val="426222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79</TotalTime>
  <Words>202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Dispensations In The Bible</vt:lpstr>
      <vt:lpstr>God’s Plans</vt:lpstr>
      <vt:lpstr>God’s Plans</vt:lpstr>
      <vt:lpstr>God’s Plans</vt:lpstr>
      <vt:lpstr>PowerPoint Presentation</vt:lpstr>
      <vt:lpstr>God’s Plans</vt:lpstr>
      <vt:lpstr>God’s Plans</vt:lpstr>
      <vt:lpstr>God’s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Dispensations In The Bible</dc:title>
  <dc:creator>Dan Henderson</dc:creator>
  <cp:lastModifiedBy>Dan Henderson</cp:lastModifiedBy>
  <cp:revision>1</cp:revision>
  <dcterms:created xsi:type="dcterms:W3CDTF">2022-01-22T23:33:11Z</dcterms:created>
  <dcterms:modified xsi:type="dcterms:W3CDTF">2022-01-23T00:53:07Z</dcterms:modified>
</cp:coreProperties>
</file>